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diagrams/quickStyle3.xml" ContentType="application/vnd.openxmlformats-officedocument.drawingml.diagram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drawing2.xml" ContentType="application/vnd.ms-office.drawingml.diagramDrawing+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quickStyle2.xml" ContentType="application/vnd.openxmlformats-officedocument.drawingml.diagramStyle+xml"/>
  <Override PartName="/ppt/diagrams/layout2.xml" ContentType="application/vnd.openxmlformats-officedocument.drawingml.diagramLayout+xml"/>
  <Override PartName="/ppt/diagrams/colors2.xml" ContentType="application/vnd.openxmlformats-officedocument.drawingml.diagramColors+xml"/>
  <Override PartName="/ppt/diagrams/drawing3.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colors3.xml" ContentType="application/vnd.openxmlformats-officedocument.drawingml.diagramColors+xml"/>
  <Override PartName="/ppt/diagrams/_rels/data1.xml.rels" ContentType="application/vnd.openxmlformats-package.relationships+xml"/>
  <Override PartName="/ppt/diagrams/_rels/drawing2.xml.rels" ContentType="application/vnd.openxmlformats-package.relationships+xml"/>
  <Override PartName="/ppt/diagrams/_rels/drawing1.xml.rels" ContentType="application/vnd.openxmlformats-package.relationships+xml"/>
  <Override PartName="/ppt/diagrams/_rels/data2.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media/OOXDiagramDrawingRels1_9.png" ContentType="image/png"/>
  <Override PartName="/ppt/media/image1.png" ContentType="image/png"/>
  <Override PartName="/ppt/media/OOXDiagramDataRels1_8.svg" ContentType="image/svg"/>
  <Override PartName="/ppt/media/image2.png" ContentType="image/png"/>
  <Override PartName="/ppt/media/OOXDiagramDataRels1_3.png" ContentType="image/png"/>
  <Override PartName="/ppt/media/OOXDiagramDrawingRels1_2.svg" ContentType="image/svg"/>
  <Override PartName="/ppt/media/image3.jpeg" ContentType="image/jpeg"/>
  <Override PartName="/ppt/media/OOXDiagramDataRels1_0.png" ContentType="image/png"/>
  <Override PartName="/ppt/media/OOXDiagramDataRels1_1.svg" ContentType="image/svg"/>
  <Override PartName="/ppt/media/OOXDiagramDrawingRels1_3.png" ContentType="image/png"/>
  <Override PartName="/ppt/media/OOXDiagramDataRels1_2.svg" ContentType="image/svg"/>
  <Override PartName="/ppt/media/OOXDiagramDataRels1_4.svg" ContentType="image/svg"/>
  <Override PartName="/ppt/media/OOXDiagramDataRels1_5.png" ContentType="image/png"/>
  <Override PartName="/ppt/media/OOXDiagramDrawingRels1_1.svg" ContentType="image/svg"/>
  <Override PartName="/ppt/media/OOXDiagramDataRels1_6.svg" ContentType="image/svg"/>
  <Override PartName="/ppt/media/OOXDiagramDataRels1_7.png" ContentType="image/png"/>
  <Override PartName="/ppt/media/OOXDiagramDataRels1_9.png" ContentType="image/png"/>
  <Override PartName="/ppt/media/OOXDiagramDrawingRels1_0.png" ContentType="image/png"/>
  <Override PartName="/ppt/media/OOXDiagramDrawingRels1_4.svg" ContentType="image/svg"/>
  <Override PartName="/ppt/media/OOXDiagramDrawingRels1_5.png" ContentType="image/png"/>
  <Override PartName="/ppt/media/OOXDiagramDrawingRels1_6.svg" ContentType="image/svg"/>
  <Override PartName="/ppt/media/OOXDiagramDrawingRels1_7.png" ContentType="image/png"/>
  <Override PartName="/ppt/media/OOXDiagramDrawingRels1_8.svg" ContentType="image/svg"/>
  <Override PartName="/ppt/media/OOXDiagramDataRels2_0.png" ContentType="image/png"/>
  <Override PartName="/ppt/media/OOXDiagramDataRels2_1.svg" ContentType="image/svg"/>
  <Override PartName="/ppt/media/OOXDiagramDataRels2_2.png" ContentType="image/png"/>
  <Override PartName="/ppt/media/OOXDiagramDataRels2_3.svg" ContentType="image/svg"/>
  <Override PartName="/ppt/media/OOXDiagramDrawingRels2_0.png" ContentType="image/png"/>
  <Override PartName="/ppt/media/OOXDiagramDrawingRels2_1.svg" ContentType="image/svg"/>
  <Override PartName="/ppt/media/OOXDiagramDrawingRels2_2.png" ContentType="image/png"/>
  <Override PartName="/ppt/media/OOXDiagramDrawingRels2_3.svg" ContentType="image/svg"/>
  <Override PartName="/ppt/media/image4.png" ContentType="image/png"/>
  <Override PartName="/ppt/media/image5.jpeg" ContentType="image/jpeg"/>
  <Override PartName="/ppt/media/image6.png" ContentType="image/png"/>
  <Override PartName="/ppt/media/image7.png" ContentType="image/png"/>
  <Override PartName="/ppt/notesSlides/notesSlide4.xml" ContentType="application/vnd.openxmlformats-officedocument.presentationml.notesSlide+xml"/>
  <Override PartName="/ppt/notesSlides/notesSlide6.xml" ContentType="application/vnd.openxmlformats-officedocument.presentationml.notesSlide+xml"/>
  <Override PartName="/ppt/notesSlides/_rels/notesSlide4.xml.rels" ContentType="application/vnd.openxmlformats-package.relationships+xml"/>
  <Override PartName="/ppt/notesSlides/_rels/notesSlide6.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Lst>
  <p:notesMasterIdLst>
    <p:notesMasterId r:id="rId18"/>
  </p:notesMasterIdLst>
  <p:sldIdLst>
    <p:sldId id="256" r:id="rId19"/>
    <p:sldId id="257" r:id="rId20"/>
    <p:sldId id="258" r:id="rId21"/>
    <p:sldId id="259" r:id="rId22"/>
    <p:sldId id="260" r:id="rId23"/>
    <p:sldId id="261" r:id="rId24"/>
    <p:sldId id="262" r:id="rId25"/>
    <p:sldId id="263" r:id="rId26"/>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notesMaster" Target="notesMasters/notesMaster1.xml"/><Relationship Id="rId19" Type="http://schemas.openxmlformats.org/officeDocument/2006/relationships/slide" Target="slides/slide1.xml"/><Relationship Id="rId20" Type="http://schemas.openxmlformats.org/officeDocument/2006/relationships/slide" Target="slides/slide2.xml"/><Relationship Id="rId21" Type="http://schemas.openxmlformats.org/officeDocument/2006/relationships/slide" Target="slides/slide3.xml"/><Relationship Id="rId22" Type="http://schemas.openxmlformats.org/officeDocument/2006/relationships/slide" Target="slides/slide4.xml"/><Relationship Id="rId23" Type="http://schemas.openxmlformats.org/officeDocument/2006/relationships/slide" Target="slides/slide5.xml"/><Relationship Id="rId24" Type="http://schemas.openxmlformats.org/officeDocument/2006/relationships/slide" Target="slides/slide6.xml"/><Relationship Id="rId25" Type="http://schemas.openxmlformats.org/officeDocument/2006/relationships/slide" Target="slides/slide7.xml"/><Relationship Id="rId26" Type="http://schemas.openxmlformats.org/officeDocument/2006/relationships/slide" Target="slides/slide8.xml"/><Relationship Id="rId27" Type="http://schemas.openxmlformats.org/officeDocument/2006/relationships/presProps" Target="presProps.xml"/>
</Relationships>
</file>

<file path=ppt/diagrams/_rels/data1.xml.rels><?xml version="1.0" encoding="UTF-8"?>
<Relationships xmlns="http://schemas.openxmlformats.org/package/2006/relationships"><Relationship Id="rId1" Type="http://schemas.openxmlformats.org/officeDocument/2006/relationships/image" Target="../media/OOXDiagramDataRels1_0.png"/><Relationship Id="rId10" Type="http://schemas.openxmlformats.org/officeDocument/2006/relationships/image" Target="../media/OOXDiagramDataRels1_1.svg"/><Relationship Id="rId2" Type="http://schemas.openxmlformats.org/officeDocument/2006/relationships/image" Target="../media/OOXDiagramDataRels1_2.svg"/><Relationship Id="rId3" Type="http://schemas.openxmlformats.org/officeDocument/2006/relationships/image" Target="../media/OOXDiagramDataRels1_3.png"/><Relationship Id="rId4" Type="http://schemas.openxmlformats.org/officeDocument/2006/relationships/image" Target="../media/OOXDiagramDataRels1_4.svg"/><Relationship Id="rId5" Type="http://schemas.openxmlformats.org/officeDocument/2006/relationships/image" Target="../media/OOXDiagramDataRels1_5.png"/><Relationship Id="rId6" Type="http://schemas.openxmlformats.org/officeDocument/2006/relationships/image" Target="../media/OOXDiagramDataRels1_6.svg"/><Relationship Id="rId7" Type="http://schemas.openxmlformats.org/officeDocument/2006/relationships/image" Target="../media/OOXDiagramDataRels1_7.png"/><Relationship Id="rId8" Type="http://schemas.openxmlformats.org/officeDocument/2006/relationships/image" Target="../media/OOXDiagramDataRels1_8.svg"/><Relationship Id="rId9" Type="http://schemas.openxmlformats.org/officeDocument/2006/relationships/image" Target="../media/OOXDiagramDataRels1_9.png"/>
</Relationships>
</file>

<file path=ppt/diagrams/_rels/data2.xml.rels><?xml version="1.0" encoding="UTF-8"?>
<Relationships xmlns="http://schemas.openxmlformats.org/package/2006/relationships"><Relationship Id="rId1" Type="http://schemas.openxmlformats.org/officeDocument/2006/relationships/image" Target="../media/OOXDiagramDataRels2_0.png"/><Relationship Id="rId2" Type="http://schemas.openxmlformats.org/officeDocument/2006/relationships/image" Target="../media/OOXDiagramDataRels2_1.svg"/><Relationship Id="rId3" Type="http://schemas.openxmlformats.org/officeDocument/2006/relationships/image" Target="../media/OOXDiagramDataRels2_2.png"/><Relationship Id="rId4" Type="http://schemas.openxmlformats.org/officeDocument/2006/relationships/image" Target="../media/OOXDiagramDataRels2_3.svg"/>
</Relationships>
</file>

<file path=ppt/diagrams/_rels/drawing1.xml.rels><?xml version="1.0" encoding="UTF-8"?>
<Relationships xmlns="http://schemas.openxmlformats.org/package/2006/relationships"><Relationship Id="rId1" Type="http://schemas.openxmlformats.org/officeDocument/2006/relationships/image" Target="../media/OOXDiagramDrawingRels1_0.png"/><Relationship Id="rId10" Type="http://schemas.openxmlformats.org/officeDocument/2006/relationships/image" Target="../media/OOXDiagramDrawingRels1_1.svg"/><Relationship Id="rId2" Type="http://schemas.openxmlformats.org/officeDocument/2006/relationships/image" Target="../media/OOXDiagramDrawingRels1_2.svg"/><Relationship Id="rId3" Type="http://schemas.openxmlformats.org/officeDocument/2006/relationships/image" Target="../media/OOXDiagramDrawingRels1_3.png"/><Relationship Id="rId4" Type="http://schemas.openxmlformats.org/officeDocument/2006/relationships/image" Target="../media/OOXDiagramDrawingRels1_4.svg"/><Relationship Id="rId5" Type="http://schemas.openxmlformats.org/officeDocument/2006/relationships/image" Target="../media/OOXDiagramDrawingRels1_5.png"/><Relationship Id="rId6" Type="http://schemas.openxmlformats.org/officeDocument/2006/relationships/image" Target="../media/OOXDiagramDrawingRels1_6.svg"/><Relationship Id="rId7" Type="http://schemas.openxmlformats.org/officeDocument/2006/relationships/image" Target="../media/OOXDiagramDrawingRels1_7.png"/><Relationship Id="rId8" Type="http://schemas.openxmlformats.org/officeDocument/2006/relationships/image" Target="../media/OOXDiagramDrawingRels1_8.svg"/><Relationship Id="rId9" Type="http://schemas.openxmlformats.org/officeDocument/2006/relationships/image" Target="../media/OOXDiagramDrawingRels1_9.png"/>
</Relationships>
</file>

<file path=ppt/diagrams/_rels/drawing2.xml.rels><?xml version="1.0" encoding="UTF-8"?>
<Relationships xmlns="http://schemas.openxmlformats.org/package/2006/relationships"><Relationship Id="rId1" Type="http://schemas.openxmlformats.org/officeDocument/2006/relationships/image" Target="../media/OOXDiagramDrawingRels2_0.png"/><Relationship Id="rId2" Type="http://schemas.openxmlformats.org/officeDocument/2006/relationships/image" Target="../media/OOXDiagramDrawingRels2_1.svg"/><Relationship Id="rId3" Type="http://schemas.openxmlformats.org/officeDocument/2006/relationships/image" Target="../media/OOXDiagramDrawingRels2_2.png"/><Relationship Id="rId4" Type="http://schemas.openxmlformats.org/officeDocument/2006/relationships/image" Target="../media/OOXDiagramDrawingRels2_3.svg"/>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D1AA83-BEA9-442C-9A0C-3AEA3B4F77C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0CCF45D-BBB4-47EA-BAB5-A1C12A419DC6}">
      <dgm:prSet/>
      <dgm:spPr/>
      <dgm:t>
        <a:bodyPr/>
        <a:lstStyle/>
        <a:p>
          <a:pPr>
            <a:lnSpc>
              <a:spcPct val="100000"/>
            </a:lnSpc>
          </a:pPr>
          <a:r>
            <a:rPr lang="en-US" b="1"/>
            <a:t>Business Directory</a:t>
          </a:r>
          <a:r>
            <a:rPr lang="en-US"/>
            <a:t>: Helps local businesses gain exposure.</a:t>
          </a:r>
        </a:p>
      </dgm:t>
    </dgm:pt>
    <dgm:pt modelId="{26B8949D-BBE5-4DFD-88D4-04B1CE387E8E}" type="parTrans" cxnId="{DB4122BF-0AD1-4278-A3F0-5A0F33D00629}">
      <dgm:prSet/>
      <dgm:spPr/>
      <dgm:t>
        <a:bodyPr/>
        <a:lstStyle/>
        <a:p>
          <a:endParaRPr lang="en-US"/>
        </a:p>
      </dgm:t>
    </dgm:pt>
    <dgm:pt modelId="{A46A4601-1CCD-4BFE-8EB4-9DF78F145AEA}" type="sibTrans" cxnId="{DB4122BF-0AD1-4278-A3F0-5A0F33D00629}">
      <dgm:prSet/>
      <dgm:spPr/>
      <dgm:t>
        <a:bodyPr/>
        <a:lstStyle/>
        <a:p>
          <a:endParaRPr lang="en-US"/>
        </a:p>
      </dgm:t>
    </dgm:pt>
    <dgm:pt modelId="{CCAD47A2-FA6F-4E1B-83BC-91FEFD21545D}">
      <dgm:prSet/>
      <dgm:spPr/>
      <dgm:t>
        <a:bodyPr/>
        <a:lstStyle/>
        <a:p>
          <a:pPr>
            <a:lnSpc>
              <a:spcPct val="100000"/>
            </a:lnSpc>
          </a:pPr>
          <a:r>
            <a:rPr lang="en-US" b="1"/>
            <a:t>Job Portal</a:t>
          </a:r>
          <a:r>
            <a:rPr lang="en-US"/>
            <a:t>: Connects employers with talent through job listings.</a:t>
          </a:r>
        </a:p>
      </dgm:t>
    </dgm:pt>
    <dgm:pt modelId="{BFA31D51-36DC-4F8A-AC48-8706543A408A}" type="parTrans" cxnId="{0C40B66B-B28F-4084-91A0-B94326D6114C}">
      <dgm:prSet/>
      <dgm:spPr/>
      <dgm:t>
        <a:bodyPr/>
        <a:lstStyle/>
        <a:p>
          <a:endParaRPr lang="en-US"/>
        </a:p>
      </dgm:t>
    </dgm:pt>
    <dgm:pt modelId="{07AE6008-1D16-4A9D-9D38-B695C4E176B9}" type="sibTrans" cxnId="{0C40B66B-B28F-4084-91A0-B94326D6114C}">
      <dgm:prSet/>
      <dgm:spPr/>
      <dgm:t>
        <a:bodyPr/>
        <a:lstStyle/>
        <a:p>
          <a:endParaRPr lang="en-US"/>
        </a:p>
      </dgm:t>
    </dgm:pt>
    <dgm:pt modelId="{1833FD2E-37E6-45C6-B803-4DB901EAEF25}">
      <dgm:prSet/>
      <dgm:spPr/>
      <dgm:t>
        <a:bodyPr/>
        <a:lstStyle/>
        <a:p>
          <a:pPr>
            <a:lnSpc>
              <a:spcPct val="100000"/>
            </a:lnSpc>
          </a:pPr>
          <a:r>
            <a:rPr lang="en-US" b="1"/>
            <a:t>Email Marketing</a:t>
          </a:r>
          <a:r>
            <a:rPr lang="en-US"/>
            <a:t>: Enables targeted outreach to customers.</a:t>
          </a:r>
        </a:p>
      </dgm:t>
    </dgm:pt>
    <dgm:pt modelId="{AC78CE7F-034F-4500-AAE8-1101F4A9FC7F}" type="parTrans" cxnId="{F5ECE5EB-4823-4F4E-A8E6-60EA725328E6}">
      <dgm:prSet/>
      <dgm:spPr/>
      <dgm:t>
        <a:bodyPr/>
        <a:lstStyle/>
        <a:p>
          <a:endParaRPr lang="en-US"/>
        </a:p>
      </dgm:t>
    </dgm:pt>
    <dgm:pt modelId="{EF65935A-93CC-4A65-AA19-C71299764B08}" type="sibTrans" cxnId="{F5ECE5EB-4823-4F4E-A8E6-60EA725328E6}">
      <dgm:prSet/>
      <dgm:spPr/>
      <dgm:t>
        <a:bodyPr/>
        <a:lstStyle/>
        <a:p>
          <a:endParaRPr lang="en-US"/>
        </a:p>
      </dgm:t>
    </dgm:pt>
    <dgm:pt modelId="{6177F740-13F9-4F9A-8B6C-7DD0C6AF9431}">
      <dgm:prSet/>
      <dgm:spPr/>
      <dgm:t>
        <a:bodyPr/>
        <a:lstStyle/>
        <a:p>
          <a:pPr>
            <a:lnSpc>
              <a:spcPct val="100000"/>
            </a:lnSpc>
          </a:pPr>
          <a:r>
            <a:rPr lang="en-US" b="1"/>
            <a:t>Event Calendar</a:t>
          </a:r>
          <a:r>
            <a:rPr lang="en-US"/>
            <a:t>: Facilitates event planning and promotion for local businesses.</a:t>
          </a:r>
        </a:p>
      </dgm:t>
    </dgm:pt>
    <dgm:pt modelId="{9431B871-D081-49A3-836C-3926677C9750}" type="parTrans" cxnId="{A23F3B42-F081-4737-BB2B-BE240518BADF}">
      <dgm:prSet/>
      <dgm:spPr/>
      <dgm:t>
        <a:bodyPr/>
        <a:lstStyle/>
        <a:p>
          <a:endParaRPr lang="en-US"/>
        </a:p>
      </dgm:t>
    </dgm:pt>
    <dgm:pt modelId="{880DF320-14B4-4FD9-9EA6-CC3E6271F2BE}" type="sibTrans" cxnId="{A23F3B42-F081-4737-BB2B-BE240518BADF}">
      <dgm:prSet/>
      <dgm:spPr/>
      <dgm:t>
        <a:bodyPr/>
        <a:lstStyle/>
        <a:p>
          <a:endParaRPr lang="en-US"/>
        </a:p>
      </dgm:t>
    </dgm:pt>
    <dgm:pt modelId="{DAD32B69-5E0C-4906-B83B-DB169119B4C5}">
      <dgm:prSet/>
      <dgm:spPr/>
      <dgm:t>
        <a:bodyPr/>
        <a:lstStyle/>
        <a:p>
          <a:pPr>
            <a:lnSpc>
              <a:spcPct val="100000"/>
            </a:lnSpc>
          </a:pPr>
          <a:r>
            <a:rPr lang="en-US" b="1"/>
            <a:t>Offers Platform</a:t>
          </a:r>
          <a:r>
            <a:rPr lang="en-US"/>
            <a:t>: Highlights exclusive deals and promotions.</a:t>
          </a:r>
        </a:p>
      </dgm:t>
    </dgm:pt>
    <dgm:pt modelId="{625C845F-4F6C-4314-B1BF-A26E4E37F669}" type="parTrans" cxnId="{5BC5DF23-4A9B-4ADA-B2FD-5F436E069FC6}">
      <dgm:prSet/>
      <dgm:spPr/>
      <dgm:t>
        <a:bodyPr/>
        <a:lstStyle/>
        <a:p>
          <a:endParaRPr lang="en-US"/>
        </a:p>
      </dgm:t>
    </dgm:pt>
    <dgm:pt modelId="{8DD3677D-2A55-40C5-A6BF-92E7194B1C6D}" type="sibTrans" cxnId="{5BC5DF23-4A9B-4ADA-B2FD-5F436E069FC6}">
      <dgm:prSet/>
      <dgm:spPr/>
      <dgm:t>
        <a:bodyPr/>
        <a:lstStyle/>
        <a:p>
          <a:endParaRPr lang="en-US"/>
        </a:p>
      </dgm:t>
    </dgm:pt>
    <dgm:pt modelId="{8679CB9B-D173-4719-A2C3-C52DE5B2023A}" type="pres">
      <dgm:prSet presAssocID="{96D1AA83-BEA9-442C-9A0C-3AEA3B4F77CE}" presName="root" presStyleCnt="0">
        <dgm:presLayoutVars>
          <dgm:dir/>
          <dgm:resizeHandles val="exact"/>
        </dgm:presLayoutVars>
      </dgm:prSet>
      <dgm:spPr/>
    </dgm:pt>
    <dgm:pt modelId="{F0A29308-7459-47A7-AFC5-149CC281B061}" type="pres">
      <dgm:prSet presAssocID="{90CCF45D-BBB4-47EA-BAB5-A1C12A419DC6}" presName="compNode" presStyleCnt="0"/>
      <dgm:spPr/>
    </dgm:pt>
    <dgm:pt modelId="{91A40409-559C-453A-98D9-5502589761B6}" type="pres">
      <dgm:prSet presAssocID="{90CCF45D-BBB4-47EA-BAB5-A1C12A419DC6}" presName="bgRect" presStyleLbl="bgShp" presStyleIdx="0" presStyleCnt="5"/>
      <dgm:spPr/>
    </dgm:pt>
    <dgm:pt modelId="{8616C427-020E-42F3-9B12-7D8DE896F4C2}" type="pres">
      <dgm:prSet presAssocID="{90CCF45D-BBB4-47EA-BAB5-A1C12A419DC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mployee Badge"/>
        </a:ext>
      </dgm:extLst>
    </dgm:pt>
    <dgm:pt modelId="{6E43574C-3872-47A6-9B52-9C90CD7BFACB}" type="pres">
      <dgm:prSet presAssocID="{90CCF45D-BBB4-47EA-BAB5-A1C12A419DC6}" presName="spaceRect" presStyleCnt="0"/>
      <dgm:spPr/>
    </dgm:pt>
    <dgm:pt modelId="{3F66830E-99B9-41D2-ABF9-F497F5241BA7}" type="pres">
      <dgm:prSet presAssocID="{90CCF45D-BBB4-47EA-BAB5-A1C12A419DC6}" presName="parTx" presStyleLbl="revTx" presStyleIdx="0" presStyleCnt="5">
        <dgm:presLayoutVars>
          <dgm:chMax val="0"/>
          <dgm:chPref val="0"/>
        </dgm:presLayoutVars>
      </dgm:prSet>
      <dgm:spPr/>
    </dgm:pt>
    <dgm:pt modelId="{E478C5A4-472C-4E3D-8A17-904340AB968A}" type="pres">
      <dgm:prSet presAssocID="{A46A4601-1CCD-4BFE-8EB4-9DF78F145AEA}" presName="sibTrans" presStyleCnt="0"/>
      <dgm:spPr/>
    </dgm:pt>
    <dgm:pt modelId="{D237043D-B7EA-40E3-8D57-98D82EC5AD58}" type="pres">
      <dgm:prSet presAssocID="{CCAD47A2-FA6F-4E1B-83BC-91FEFD21545D}" presName="compNode" presStyleCnt="0"/>
      <dgm:spPr/>
    </dgm:pt>
    <dgm:pt modelId="{BA0A2041-0122-46D5-9ABB-A3D65B389D01}" type="pres">
      <dgm:prSet presAssocID="{CCAD47A2-FA6F-4E1B-83BC-91FEFD21545D}" presName="bgRect" presStyleLbl="bgShp" presStyleIdx="1" presStyleCnt="5"/>
      <dgm:spPr/>
    </dgm:pt>
    <dgm:pt modelId="{884D612A-CFA8-4054-B9F7-A7678421BA8C}" type="pres">
      <dgm:prSet presAssocID="{CCAD47A2-FA6F-4E1B-83BC-91FEFD21545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s"/>
        </a:ext>
      </dgm:extLst>
    </dgm:pt>
    <dgm:pt modelId="{788EE511-6C40-42A8-B069-0B1049C2FFB6}" type="pres">
      <dgm:prSet presAssocID="{CCAD47A2-FA6F-4E1B-83BC-91FEFD21545D}" presName="spaceRect" presStyleCnt="0"/>
      <dgm:spPr/>
    </dgm:pt>
    <dgm:pt modelId="{45EB77A2-CE5E-4ABE-BCC0-E55C61A2FD38}" type="pres">
      <dgm:prSet presAssocID="{CCAD47A2-FA6F-4E1B-83BC-91FEFD21545D}" presName="parTx" presStyleLbl="revTx" presStyleIdx="1" presStyleCnt="5">
        <dgm:presLayoutVars>
          <dgm:chMax val="0"/>
          <dgm:chPref val="0"/>
        </dgm:presLayoutVars>
      </dgm:prSet>
      <dgm:spPr/>
    </dgm:pt>
    <dgm:pt modelId="{A82C09AC-4139-4066-8BB7-91F6DF53BD6F}" type="pres">
      <dgm:prSet presAssocID="{07AE6008-1D16-4A9D-9D38-B695C4E176B9}" presName="sibTrans" presStyleCnt="0"/>
      <dgm:spPr/>
    </dgm:pt>
    <dgm:pt modelId="{DB6CDDAE-A99C-421E-8274-65C6E135E07E}" type="pres">
      <dgm:prSet presAssocID="{1833FD2E-37E6-45C6-B803-4DB901EAEF25}" presName="compNode" presStyleCnt="0"/>
      <dgm:spPr/>
    </dgm:pt>
    <dgm:pt modelId="{BDD4BBF3-1655-480C-9256-5280B690E718}" type="pres">
      <dgm:prSet presAssocID="{1833FD2E-37E6-45C6-B803-4DB901EAEF25}" presName="bgRect" presStyleLbl="bgShp" presStyleIdx="2" presStyleCnt="5"/>
      <dgm:spPr/>
    </dgm:pt>
    <dgm:pt modelId="{49A3B134-1519-4491-BFE6-81749B0A83CA}" type="pres">
      <dgm:prSet presAssocID="{1833FD2E-37E6-45C6-B803-4DB901EAEF2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nvelope"/>
        </a:ext>
      </dgm:extLst>
    </dgm:pt>
    <dgm:pt modelId="{0C893DE8-1B76-488A-9800-C980B695A652}" type="pres">
      <dgm:prSet presAssocID="{1833FD2E-37E6-45C6-B803-4DB901EAEF25}" presName="spaceRect" presStyleCnt="0"/>
      <dgm:spPr/>
    </dgm:pt>
    <dgm:pt modelId="{6B75E34E-EB8C-4F4C-9FCC-6569755C6757}" type="pres">
      <dgm:prSet presAssocID="{1833FD2E-37E6-45C6-B803-4DB901EAEF25}" presName="parTx" presStyleLbl="revTx" presStyleIdx="2" presStyleCnt="5">
        <dgm:presLayoutVars>
          <dgm:chMax val="0"/>
          <dgm:chPref val="0"/>
        </dgm:presLayoutVars>
      </dgm:prSet>
      <dgm:spPr/>
    </dgm:pt>
    <dgm:pt modelId="{57AA6A6C-3130-4A49-9F9E-9F1504E25793}" type="pres">
      <dgm:prSet presAssocID="{EF65935A-93CC-4A65-AA19-C71299764B08}" presName="sibTrans" presStyleCnt="0"/>
      <dgm:spPr/>
    </dgm:pt>
    <dgm:pt modelId="{3466FE0B-E1D3-4821-87C0-224921C551BB}" type="pres">
      <dgm:prSet presAssocID="{6177F740-13F9-4F9A-8B6C-7DD0C6AF9431}" presName="compNode" presStyleCnt="0"/>
      <dgm:spPr/>
    </dgm:pt>
    <dgm:pt modelId="{2B7AD096-B7E9-46B9-A53E-DFFC8A29F0DB}" type="pres">
      <dgm:prSet presAssocID="{6177F740-13F9-4F9A-8B6C-7DD0C6AF9431}" presName="bgRect" presStyleLbl="bgShp" presStyleIdx="3" presStyleCnt="5"/>
      <dgm:spPr/>
    </dgm:pt>
    <dgm:pt modelId="{CFFB8A81-EDBD-4D8B-96CC-5C118B4C83F4}" type="pres">
      <dgm:prSet presAssocID="{6177F740-13F9-4F9A-8B6C-7DD0C6AF943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ily Calendar"/>
        </a:ext>
      </dgm:extLst>
    </dgm:pt>
    <dgm:pt modelId="{0842FA34-6D5C-4517-BE51-74B6CBF4EF5F}" type="pres">
      <dgm:prSet presAssocID="{6177F740-13F9-4F9A-8B6C-7DD0C6AF9431}" presName="spaceRect" presStyleCnt="0"/>
      <dgm:spPr/>
    </dgm:pt>
    <dgm:pt modelId="{312EE73D-E559-46A9-BC16-9201A8C22BF6}" type="pres">
      <dgm:prSet presAssocID="{6177F740-13F9-4F9A-8B6C-7DD0C6AF9431}" presName="parTx" presStyleLbl="revTx" presStyleIdx="3" presStyleCnt="5">
        <dgm:presLayoutVars>
          <dgm:chMax val="0"/>
          <dgm:chPref val="0"/>
        </dgm:presLayoutVars>
      </dgm:prSet>
      <dgm:spPr/>
    </dgm:pt>
    <dgm:pt modelId="{E565C536-F53F-4A29-BF81-45C77D8BB16C}" type="pres">
      <dgm:prSet presAssocID="{880DF320-14B4-4FD9-9EA6-CC3E6271F2BE}" presName="sibTrans" presStyleCnt="0"/>
      <dgm:spPr/>
    </dgm:pt>
    <dgm:pt modelId="{0339FF36-CB77-4641-9734-032D2BF52988}" type="pres">
      <dgm:prSet presAssocID="{DAD32B69-5E0C-4906-B83B-DB169119B4C5}" presName="compNode" presStyleCnt="0"/>
      <dgm:spPr/>
    </dgm:pt>
    <dgm:pt modelId="{7384C20F-B929-4372-8A98-94067207BE9C}" type="pres">
      <dgm:prSet presAssocID="{DAD32B69-5E0C-4906-B83B-DB169119B4C5}" presName="bgRect" presStyleLbl="bgShp" presStyleIdx="4" presStyleCnt="5"/>
      <dgm:spPr/>
    </dgm:pt>
    <dgm:pt modelId="{AFC80EC3-D64B-4B99-9BEF-867C7E2483C9}" type="pres">
      <dgm:prSet presAssocID="{DAD32B69-5E0C-4906-B83B-DB169119B4C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abel"/>
        </a:ext>
      </dgm:extLst>
    </dgm:pt>
    <dgm:pt modelId="{A84736A7-3345-4CB3-A52B-88C5A89DEAF6}" type="pres">
      <dgm:prSet presAssocID="{DAD32B69-5E0C-4906-B83B-DB169119B4C5}" presName="spaceRect" presStyleCnt="0"/>
      <dgm:spPr/>
    </dgm:pt>
    <dgm:pt modelId="{C33877F9-8986-4D93-9B7E-74DBEB0021A2}" type="pres">
      <dgm:prSet presAssocID="{DAD32B69-5E0C-4906-B83B-DB169119B4C5}" presName="parTx" presStyleLbl="revTx" presStyleIdx="4" presStyleCnt="5">
        <dgm:presLayoutVars>
          <dgm:chMax val="0"/>
          <dgm:chPref val="0"/>
        </dgm:presLayoutVars>
      </dgm:prSet>
      <dgm:spPr/>
    </dgm:pt>
  </dgm:ptLst>
  <dgm:cxnLst>
    <dgm:cxn modelId="{5BC5DF23-4A9B-4ADA-B2FD-5F436E069FC6}" srcId="{96D1AA83-BEA9-442C-9A0C-3AEA3B4F77CE}" destId="{DAD32B69-5E0C-4906-B83B-DB169119B4C5}" srcOrd="4" destOrd="0" parTransId="{625C845F-4F6C-4314-B1BF-A26E4E37F669}" sibTransId="{8DD3677D-2A55-40C5-A6BF-92E7194B1C6D}"/>
    <dgm:cxn modelId="{6F7AFF24-CB8A-44E0-8BA9-28435974196D}" type="presOf" srcId="{CCAD47A2-FA6F-4E1B-83BC-91FEFD21545D}" destId="{45EB77A2-CE5E-4ABE-BCC0-E55C61A2FD38}" srcOrd="0" destOrd="0" presId="urn:microsoft.com/office/officeart/2018/2/layout/IconVerticalSolidList"/>
    <dgm:cxn modelId="{A23F3B42-F081-4737-BB2B-BE240518BADF}" srcId="{96D1AA83-BEA9-442C-9A0C-3AEA3B4F77CE}" destId="{6177F740-13F9-4F9A-8B6C-7DD0C6AF9431}" srcOrd="3" destOrd="0" parTransId="{9431B871-D081-49A3-836C-3926677C9750}" sibTransId="{880DF320-14B4-4FD9-9EA6-CC3E6271F2BE}"/>
    <dgm:cxn modelId="{0C40B66B-B28F-4084-91A0-B94326D6114C}" srcId="{96D1AA83-BEA9-442C-9A0C-3AEA3B4F77CE}" destId="{CCAD47A2-FA6F-4E1B-83BC-91FEFD21545D}" srcOrd="1" destOrd="0" parTransId="{BFA31D51-36DC-4F8A-AC48-8706543A408A}" sibTransId="{07AE6008-1D16-4A9D-9D38-B695C4E176B9}"/>
    <dgm:cxn modelId="{39CCF57B-21EA-42FF-B018-BD92FB495172}" type="presOf" srcId="{6177F740-13F9-4F9A-8B6C-7DD0C6AF9431}" destId="{312EE73D-E559-46A9-BC16-9201A8C22BF6}" srcOrd="0" destOrd="0" presId="urn:microsoft.com/office/officeart/2018/2/layout/IconVerticalSolidList"/>
    <dgm:cxn modelId="{5CF191B1-D13E-408D-AAEC-8569A7B25C33}" type="presOf" srcId="{1833FD2E-37E6-45C6-B803-4DB901EAEF25}" destId="{6B75E34E-EB8C-4F4C-9FCC-6569755C6757}" srcOrd="0" destOrd="0" presId="urn:microsoft.com/office/officeart/2018/2/layout/IconVerticalSolidList"/>
    <dgm:cxn modelId="{DB4122BF-0AD1-4278-A3F0-5A0F33D00629}" srcId="{96D1AA83-BEA9-442C-9A0C-3AEA3B4F77CE}" destId="{90CCF45D-BBB4-47EA-BAB5-A1C12A419DC6}" srcOrd="0" destOrd="0" parTransId="{26B8949D-BBE5-4DFD-88D4-04B1CE387E8E}" sibTransId="{A46A4601-1CCD-4BFE-8EB4-9DF78F145AEA}"/>
    <dgm:cxn modelId="{FF3DA8C2-2967-4946-B8DC-40069A097811}" type="presOf" srcId="{DAD32B69-5E0C-4906-B83B-DB169119B4C5}" destId="{C33877F9-8986-4D93-9B7E-74DBEB0021A2}" srcOrd="0" destOrd="0" presId="urn:microsoft.com/office/officeart/2018/2/layout/IconVerticalSolidList"/>
    <dgm:cxn modelId="{EEF5B6C7-FFD3-4A31-B5CE-58966A43B08A}" type="presOf" srcId="{90CCF45D-BBB4-47EA-BAB5-A1C12A419DC6}" destId="{3F66830E-99B9-41D2-ABF9-F497F5241BA7}" srcOrd="0" destOrd="0" presId="urn:microsoft.com/office/officeart/2018/2/layout/IconVerticalSolidList"/>
    <dgm:cxn modelId="{AF5D83E7-CF3D-4C94-8369-28072453E7A2}" type="presOf" srcId="{96D1AA83-BEA9-442C-9A0C-3AEA3B4F77CE}" destId="{8679CB9B-D173-4719-A2C3-C52DE5B2023A}" srcOrd="0" destOrd="0" presId="urn:microsoft.com/office/officeart/2018/2/layout/IconVerticalSolidList"/>
    <dgm:cxn modelId="{F5ECE5EB-4823-4F4E-A8E6-60EA725328E6}" srcId="{96D1AA83-BEA9-442C-9A0C-3AEA3B4F77CE}" destId="{1833FD2E-37E6-45C6-B803-4DB901EAEF25}" srcOrd="2" destOrd="0" parTransId="{AC78CE7F-034F-4500-AAE8-1101F4A9FC7F}" sibTransId="{EF65935A-93CC-4A65-AA19-C71299764B08}"/>
    <dgm:cxn modelId="{405212EE-24A8-4421-ADE9-39DC7D108F73}" type="presParOf" srcId="{8679CB9B-D173-4719-A2C3-C52DE5B2023A}" destId="{F0A29308-7459-47A7-AFC5-149CC281B061}" srcOrd="0" destOrd="0" presId="urn:microsoft.com/office/officeart/2018/2/layout/IconVerticalSolidList"/>
    <dgm:cxn modelId="{6D0E7DD2-414C-4B05-8926-C14A2CDDFF6A}" type="presParOf" srcId="{F0A29308-7459-47A7-AFC5-149CC281B061}" destId="{91A40409-559C-453A-98D9-5502589761B6}" srcOrd="0" destOrd="0" presId="urn:microsoft.com/office/officeart/2018/2/layout/IconVerticalSolidList"/>
    <dgm:cxn modelId="{7EE709A5-2554-4DA0-8ABB-2175B7D0C40F}" type="presParOf" srcId="{F0A29308-7459-47A7-AFC5-149CC281B061}" destId="{8616C427-020E-42F3-9B12-7D8DE896F4C2}" srcOrd="1" destOrd="0" presId="urn:microsoft.com/office/officeart/2018/2/layout/IconVerticalSolidList"/>
    <dgm:cxn modelId="{127FF7F8-B2A9-4AFC-9572-1C4A72D6DF51}" type="presParOf" srcId="{F0A29308-7459-47A7-AFC5-149CC281B061}" destId="{6E43574C-3872-47A6-9B52-9C90CD7BFACB}" srcOrd="2" destOrd="0" presId="urn:microsoft.com/office/officeart/2018/2/layout/IconVerticalSolidList"/>
    <dgm:cxn modelId="{043A8969-295A-4A96-B06F-6AE87C41186F}" type="presParOf" srcId="{F0A29308-7459-47A7-AFC5-149CC281B061}" destId="{3F66830E-99B9-41D2-ABF9-F497F5241BA7}" srcOrd="3" destOrd="0" presId="urn:microsoft.com/office/officeart/2018/2/layout/IconVerticalSolidList"/>
    <dgm:cxn modelId="{83AAEB07-40F9-4A5F-99BD-E5DE872B2F39}" type="presParOf" srcId="{8679CB9B-D173-4719-A2C3-C52DE5B2023A}" destId="{E478C5A4-472C-4E3D-8A17-904340AB968A}" srcOrd="1" destOrd="0" presId="urn:microsoft.com/office/officeart/2018/2/layout/IconVerticalSolidList"/>
    <dgm:cxn modelId="{B6E1661C-B06C-4D00-A366-4AFB63A159DB}" type="presParOf" srcId="{8679CB9B-D173-4719-A2C3-C52DE5B2023A}" destId="{D237043D-B7EA-40E3-8D57-98D82EC5AD58}" srcOrd="2" destOrd="0" presId="urn:microsoft.com/office/officeart/2018/2/layout/IconVerticalSolidList"/>
    <dgm:cxn modelId="{F966999A-A86E-42E7-B39E-7F0787A3F200}" type="presParOf" srcId="{D237043D-B7EA-40E3-8D57-98D82EC5AD58}" destId="{BA0A2041-0122-46D5-9ABB-A3D65B389D01}" srcOrd="0" destOrd="0" presId="urn:microsoft.com/office/officeart/2018/2/layout/IconVerticalSolidList"/>
    <dgm:cxn modelId="{B94467B8-159C-4F07-A0CA-5A0AAEF9CED8}" type="presParOf" srcId="{D237043D-B7EA-40E3-8D57-98D82EC5AD58}" destId="{884D612A-CFA8-4054-B9F7-A7678421BA8C}" srcOrd="1" destOrd="0" presId="urn:microsoft.com/office/officeart/2018/2/layout/IconVerticalSolidList"/>
    <dgm:cxn modelId="{D76A5D1B-1E9E-4E7F-8B84-1024E0175222}" type="presParOf" srcId="{D237043D-B7EA-40E3-8D57-98D82EC5AD58}" destId="{788EE511-6C40-42A8-B069-0B1049C2FFB6}" srcOrd="2" destOrd="0" presId="urn:microsoft.com/office/officeart/2018/2/layout/IconVerticalSolidList"/>
    <dgm:cxn modelId="{F41BCE2B-14E9-4ECF-8C15-6AC96B590649}" type="presParOf" srcId="{D237043D-B7EA-40E3-8D57-98D82EC5AD58}" destId="{45EB77A2-CE5E-4ABE-BCC0-E55C61A2FD38}" srcOrd="3" destOrd="0" presId="urn:microsoft.com/office/officeart/2018/2/layout/IconVerticalSolidList"/>
    <dgm:cxn modelId="{1937E3E2-6AE9-4DDE-A8F7-3CAA56A7360C}" type="presParOf" srcId="{8679CB9B-D173-4719-A2C3-C52DE5B2023A}" destId="{A82C09AC-4139-4066-8BB7-91F6DF53BD6F}" srcOrd="3" destOrd="0" presId="urn:microsoft.com/office/officeart/2018/2/layout/IconVerticalSolidList"/>
    <dgm:cxn modelId="{2D5CF16D-1BEC-48B8-8954-5393A5C1946C}" type="presParOf" srcId="{8679CB9B-D173-4719-A2C3-C52DE5B2023A}" destId="{DB6CDDAE-A99C-421E-8274-65C6E135E07E}" srcOrd="4" destOrd="0" presId="urn:microsoft.com/office/officeart/2018/2/layout/IconVerticalSolidList"/>
    <dgm:cxn modelId="{24C84050-F63A-4609-9DAF-CEC591ED8D85}" type="presParOf" srcId="{DB6CDDAE-A99C-421E-8274-65C6E135E07E}" destId="{BDD4BBF3-1655-480C-9256-5280B690E718}" srcOrd="0" destOrd="0" presId="urn:microsoft.com/office/officeart/2018/2/layout/IconVerticalSolidList"/>
    <dgm:cxn modelId="{5EFC9516-5F10-441E-BB6B-632D9B0BEB52}" type="presParOf" srcId="{DB6CDDAE-A99C-421E-8274-65C6E135E07E}" destId="{49A3B134-1519-4491-BFE6-81749B0A83CA}" srcOrd="1" destOrd="0" presId="urn:microsoft.com/office/officeart/2018/2/layout/IconVerticalSolidList"/>
    <dgm:cxn modelId="{9F7EFF21-0413-4A85-B94C-50E3D328C1C7}" type="presParOf" srcId="{DB6CDDAE-A99C-421E-8274-65C6E135E07E}" destId="{0C893DE8-1B76-488A-9800-C980B695A652}" srcOrd="2" destOrd="0" presId="urn:microsoft.com/office/officeart/2018/2/layout/IconVerticalSolidList"/>
    <dgm:cxn modelId="{2BF66403-BF70-4E33-B7C3-0C9C4B7F3671}" type="presParOf" srcId="{DB6CDDAE-A99C-421E-8274-65C6E135E07E}" destId="{6B75E34E-EB8C-4F4C-9FCC-6569755C6757}" srcOrd="3" destOrd="0" presId="urn:microsoft.com/office/officeart/2018/2/layout/IconVerticalSolidList"/>
    <dgm:cxn modelId="{DACBE814-8026-4E0B-AEA4-42FB97600B50}" type="presParOf" srcId="{8679CB9B-D173-4719-A2C3-C52DE5B2023A}" destId="{57AA6A6C-3130-4A49-9F9E-9F1504E25793}" srcOrd="5" destOrd="0" presId="urn:microsoft.com/office/officeart/2018/2/layout/IconVerticalSolidList"/>
    <dgm:cxn modelId="{E70DCF0A-1671-4E6A-BBEB-0C5EC282004E}" type="presParOf" srcId="{8679CB9B-D173-4719-A2C3-C52DE5B2023A}" destId="{3466FE0B-E1D3-4821-87C0-224921C551BB}" srcOrd="6" destOrd="0" presId="urn:microsoft.com/office/officeart/2018/2/layout/IconVerticalSolidList"/>
    <dgm:cxn modelId="{FAF069B5-E1E6-4A8A-B4FD-B357FB0AD0F5}" type="presParOf" srcId="{3466FE0B-E1D3-4821-87C0-224921C551BB}" destId="{2B7AD096-B7E9-46B9-A53E-DFFC8A29F0DB}" srcOrd="0" destOrd="0" presId="urn:microsoft.com/office/officeart/2018/2/layout/IconVerticalSolidList"/>
    <dgm:cxn modelId="{9BB8A35B-F870-4C04-8112-2433CBE5A3B0}" type="presParOf" srcId="{3466FE0B-E1D3-4821-87C0-224921C551BB}" destId="{CFFB8A81-EDBD-4D8B-96CC-5C118B4C83F4}" srcOrd="1" destOrd="0" presId="urn:microsoft.com/office/officeart/2018/2/layout/IconVerticalSolidList"/>
    <dgm:cxn modelId="{B360E5C6-B2D3-44F9-9B41-C6E0D409DCEA}" type="presParOf" srcId="{3466FE0B-E1D3-4821-87C0-224921C551BB}" destId="{0842FA34-6D5C-4517-BE51-74B6CBF4EF5F}" srcOrd="2" destOrd="0" presId="urn:microsoft.com/office/officeart/2018/2/layout/IconVerticalSolidList"/>
    <dgm:cxn modelId="{C44E7DCA-7B4B-4CC6-9BA3-349E1F9E8D14}" type="presParOf" srcId="{3466FE0B-E1D3-4821-87C0-224921C551BB}" destId="{312EE73D-E559-46A9-BC16-9201A8C22BF6}" srcOrd="3" destOrd="0" presId="urn:microsoft.com/office/officeart/2018/2/layout/IconVerticalSolidList"/>
    <dgm:cxn modelId="{D51DCF05-F8A4-4DAE-ABA5-22E9CE6601E2}" type="presParOf" srcId="{8679CB9B-D173-4719-A2C3-C52DE5B2023A}" destId="{E565C536-F53F-4A29-BF81-45C77D8BB16C}" srcOrd="7" destOrd="0" presId="urn:microsoft.com/office/officeart/2018/2/layout/IconVerticalSolidList"/>
    <dgm:cxn modelId="{38C8EF22-46C8-40D9-BDC8-116A37CF0DAF}" type="presParOf" srcId="{8679CB9B-D173-4719-A2C3-C52DE5B2023A}" destId="{0339FF36-CB77-4641-9734-032D2BF52988}" srcOrd="8" destOrd="0" presId="urn:microsoft.com/office/officeart/2018/2/layout/IconVerticalSolidList"/>
    <dgm:cxn modelId="{901AB5E3-FB81-446A-86F8-5BF37E615DDC}" type="presParOf" srcId="{0339FF36-CB77-4641-9734-032D2BF52988}" destId="{7384C20F-B929-4372-8A98-94067207BE9C}" srcOrd="0" destOrd="0" presId="urn:microsoft.com/office/officeart/2018/2/layout/IconVerticalSolidList"/>
    <dgm:cxn modelId="{C94D181A-1B29-42A0-8517-07FE6185B9E5}" type="presParOf" srcId="{0339FF36-CB77-4641-9734-032D2BF52988}" destId="{AFC80EC3-D64B-4B99-9BEF-867C7E2483C9}" srcOrd="1" destOrd="0" presId="urn:microsoft.com/office/officeart/2018/2/layout/IconVerticalSolidList"/>
    <dgm:cxn modelId="{EE981C6B-A171-4B63-B4D5-29E1A532BC51}" type="presParOf" srcId="{0339FF36-CB77-4641-9734-032D2BF52988}" destId="{A84736A7-3345-4CB3-A52B-88C5A89DEAF6}" srcOrd="2" destOrd="0" presId="urn:microsoft.com/office/officeart/2018/2/layout/IconVerticalSolidList"/>
    <dgm:cxn modelId="{DC5F43C5-6FCD-4CE0-986D-D310FF0C89FF}" type="presParOf" srcId="{0339FF36-CB77-4641-9734-032D2BF52988}" destId="{C33877F9-8986-4D93-9B7E-74DBEB0021A2}" srcOrd="3" destOrd="0" presId="urn:microsoft.com/office/officeart/2018/2/layout/IconVerticalSoli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F2FCD9-E284-405B-8984-F4CB7934E4C3}"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A72C29F3-6418-4C5D-A6A0-3F2490493539}">
      <dgm:prSet/>
      <dgm:spPr/>
      <dgm:t>
        <a:bodyPr/>
        <a:lstStyle/>
        <a:p>
          <a:pPr>
            <a:lnSpc>
              <a:spcPct val="100000"/>
            </a:lnSpc>
            <a:defRPr b="1"/>
          </a:pPr>
          <a:r>
            <a:rPr lang="en-US" b="1" u="sng"/>
            <a:t>Primary User Groups</a:t>
          </a:r>
          <a:endParaRPr lang="en-US"/>
        </a:p>
      </dgm:t>
    </dgm:pt>
    <dgm:pt modelId="{49DFD4D3-9CB7-47E4-AD53-FC3A23F99047}" type="parTrans" cxnId="{82C37FE7-9414-4464-81E6-2C6C038D04AC}">
      <dgm:prSet/>
      <dgm:spPr/>
      <dgm:t>
        <a:bodyPr/>
        <a:lstStyle/>
        <a:p>
          <a:endParaRPr lang="en-US"/>
        </a:p>
      </dgm:t>
    </dgm:pt>
    <dgm:pt modelId="{7AFEA8E7-6A34-4886-8F27-BF1D9553F99C}" type="sibTrans" cxnId="{82C37FE7-9414-4464-81E6-2C6C038D04AC}">
      <dgm:prSet/>
      <dgm:spPr/>
      <dgm:t>
        <a:bodyPr/>
        <a:lstStyle/>
        <a:p>
          <a:endParaRPr lang="en-US"/>
        </a:p>
      </dgm:t>
    </dgm:pt>
    <dgm:pt modelId="{D40D61C8-B985-4801-AE3F-ACC9CB6EC726}">
      <dgm:prSet/>
      <dgm:spPr/>
      <dgm:t>
        <a:bodyPr/>
        <a:lstStyle/>
        <a:p>
          <a:pPr>
            <a:lnSpc>
              <a:spcPct val="100000"/>
            </a:lnSpc>
          </a:pPr>
          <a:r>
            <a:rPr lang="en-US"/>
            <a:t>Local Business Owners: Use the platform for business exposure, promotions, and recruitment.</a:t>
          </a:r>
        </a:p>
      </dgm:t>
    </dgm:pt>
    <dgm:pt modelId="{2C2309C2-7CD0-41F9-882F-0024E8CA1807}" type="parTrans" cxnId="{D4329DA5-B378-4C61-B649-4CFC270FCA4A}">
      <dgm:prSet/>
      <dgm:spPr/>
      <dgm:t>
        <a:bodyPr/>
        <a:lstStyle/>
        <a:p>
          <a:endParaRPr lang="en-US"/>
        </a:p>
      </dgm:t>
    </dgm:pt>
    <dgm:pt modelId="{F6D5F27E-661E-4AE1-B823-B27E462FB1D4}" type="sibTrans" cxnId="{D4329DA5-B378-4C61-B649-4CFC270FCA4A}">
      <dgm:prSet/>
      <dgm:spPr/>
      <dgm:t>
        <a:bodyPr/>
        <a:lstStyle/>
        <a:p>
          <a:endParaRPr lang="en-US"/>
        </a:p>
      </dgm:t>
    </dgm:pt>
    <dgm:pt modelId="{2D96CCA8-FC9C-4370-AAAF-5B121A68CB94}">
      <dgm:prSet/>
      <dgm:spPr/>
      <dgm:t>
        <a:bodyPr/>
        <a:lstStyle/>
        <a:p>
          <a:pPr>
            <a:lnSpc>
              <a:spcPct val="100000"/>
            </a:lnSpc>
          </a:pPr>
          <a:r>
            <a:rPr lang="en-US"/>
            <a:t>Consumers/Customers: Seek deals, promotions, events, and discover local businesses.</a:t>
          </a:r>
        </a:p>
      </dgm:t>
    </dgm:pt>
    <dgm:pt modelId="{8AF1A81E-B371-45FD-9D9E-F75DCA93F5BE}" type="parTrans" cxnId="{CFC378B9-6C2D-4A52-9687-8758AFCFD4FD}">
      <dgm:prSet/>
      <dgm:spPr/>
      <dgm:t>
        <a:bodyPr/>
        <a:lstStyle/>
        <a:p>
          <a:endParaRPr lang="en-US"/>
        </a:p>
      </dgm:t>
    </dgm:pt>
    <dgm:pt modelId="{C04C5755-EED1-414B-9083-E6E628A5CF1F}" type="sibTrans" cxnId="{CFC378B9-6C2D-4A52-9687-8758AFCFD4FD}">
      <dgm:prSet/>
      <dgm:spPr/>
      <dgm:t>
        <a:bodyPr/>
        <a:lstStyle/>
        <a:p>
          <a:endParaRPr lang="en-US"/>
        </a:p>
      </dgm:t>
    </dgm:pt>
    <dgm:pt modelId="{7BA265C7-C382-4F2F-B6D1-D4E1500B29CC}">
      <dgm:prSet/>
      <dgm:spPr/>
      <dgm:t>
        <a:bodyPr/>
        <a:lstStyle/>
        <a:p>
          <a:pPr>
            <a:lnSpc>
              <a:spcPct val="100000"/>
            </a:lnSpc>
          </a:pPr>
          <a:r>
            <a:rPr lang="en-US"/>
            <a:t>Job Seekers: Browse job listings and apply for positions posted by local businesses.</a:t>
          </a:r>
        </a:p>
      </dgm:t>
    </dgm:pt>
    <dgm:pt modelId="{B35E4D98-1693-49AE-AFD2-C273A79CA4E1}" type="parTrans" cxnId="{8062E1B0-B1D2-4771-AAB9-2DB738202DE6}">
      <dgm:prSet/>
      <dgm:spPr/>
      <dgm:t>
        <a:bodyPr/>
        <a:lstStyle/>
        <a:p>
          <a:endParaRPr lang="en-US"/>
        </a:p>
      </dgm:t>
    </dgm:pt>
    <dgm:pt modelId="{68235754-5676-4A92-B2A6-601CF10E886B}" type="sibTrans" cxnId="{8062E1B0-B1D2-4771-AAB9-2DB738202DE6}">
      <dgm:prSet/>
      <dgm:spPr/>
      <dgm:t>
        <a:bodyPr/>
        <a:lstStyle/>
        <a:p>
          <a:endParaRPr lang="en-US"/>
        </a:p>
      </dgm:t>
    </dgm:pt>
    <dgm:pt modelId="{7BE81025-15F9-4B28-B028-BCA29E9BA563}">
      <dgm:prSet/>
      <dgm:spPr/>
      <dgm:t>
        <a:bodyPr/>
        <a:lstStyle/>
        <a:p>
          <a:pPr>
            <a:lnSpc>
              <a:spcPct val="100000"/>
            </a:lnSpc>
            <a:defRPr b="1"/>
          </a:pPr>
          <a:r>
            <a:rPr lang="en-US" b="1" u="sng"/>
            <a:t>Demographics</a:t>
          </a:r>
          <a:endParaRPr lang="en-US"/>
        </a:p>
      </dgm:t>
    </dgm:pt>
    <dgm:pt modelId="{CEF7B355-3114-4465-8E43-49ED3F98F8AA}" type="parTrans" cxnId="{3A22E15C-DD35-4C5F-B048-262D7FE1B0DE}">
      <dgm:prSet/>
      <dgm:spPr/>
      <dgm:t>
        <a:bodyPr/>
        <a:lstStyle/>
        <a:p>
          <a:endParaRPr lang="en-US"/>
        </a:p>
      </dgm:t>
    </dgm:pt>
    <dgm:pt modelId="{EC9F5455-D38D-4B82-88C5-6DA4C8B8126E}" type="sibTrans" cxnId="{3A22E15C-DD35-4C5F-B048-262D7FE1B0DE}">
      <dgm:prSet/>
      <dgm:spPr/>
      <dgm:t>
        <a:bodyPr/>
        <a:lstStyle/>
        <a:p>
          <a:endParaRPr lang="en-US"/>
        </a:p>
      </dgm:t>
    </dgm:pt>
    <dgm:pt modelId="{8F8DBE11-720F-4C82-B07D-1E1B60717D30}">
      <dgm:prSet/>
      <dgm:spPr/>
      <dgm:t>
        <a:bodyPr/>
        <a:lstStyle/>
        <a:p>
          <a:pPr>
            <a:lnSpc>
              <a:spcPct val="100000"/>
            </a:lnSpc>
          </a:pPr>
          <a:r>
            <a:rPr lang="en-US"/>
            <a:t>Businesses: Primarily local small to medium-sized enterprises in the Schaumburg area.</a:t>
          </a:r>
        </a:p>
      </dgm:t>
    </dgm:pt>
    <dgm:pt modelId="{53A84C03-535E-4BCD-BB14-0EBD2225E2DE}" type="parTrans" cxnId="{04C8D50A-F73F-44BC-8D8C-12118F99B6F7}">
      <dgm:prSet/>
      <dgm:spPr/>
      <dgm:t>
        <a:bodyPr/>
        <a:lstStyle/>
        <a:p>
          <a:endParaRPr lang="en-US"/>
        </a:p>
      </dgm:t>
    </dgm:pt>
    <dgm:pt modelId="{9F85ACA5-CC4C-4C5F-B9D0-477F2202B82F}" type="sibTrans" cxnId="{04C8D50A-F73F-44BC-8D8C-12118F99B6F7}">
      <dgm:prSet/>
      <dgm:spPr/>
      <dgm:t>
        <a:bodyPr/>
        <a:lstStyle/>
        <a:p>
          <a:endParaRPr lang="en-US"/>
        </a:p>
      </dgm:t>
    </dgm:pt>
    <dgm:pt modelId="{C3503A38-55CA-4B8C-BFAB-D8B58F7D6994}">
      <dgm:prSet/>
      <dgm:spPr/>
      <dgm:t>
        <a:bodyPr/>
        <a:lstStyle/>
        <a:p>
          <a:pPr>
            <a:lnSpc>
              <a:spcPct val="100000"/>
            </a:lnSpc>
          </a:pPr>
          <a:r>
            <a:rPr lang="en-US" dirty="0"/>
            <a:t>Consumers: Residents and visitors looking for local services, events, and discounts.</a:t>
          </a:r>
        </a:p>
      </dgm:t>
    </dgm:pt>
    <dgm:pt modelId="{63DE71AC-9F4A-4E0B-9AEE-E4B6E0455CF6}" type="parTrans" cxnId="{ABABEDBD-A15F-478F-89E5-8B6D5B8842B7}">
      <dgm:prSet/>
      <dgm:spPr/>
      <dgm:t>
        <a:bodyPr/>
        <a:lstStyle/>
        <a:p>
          <a:endParaRPr lang="en-US"/>
        </a:p>
      </dgm:t>
    </dgm:pt>
    <dgm:pt modelId="{CEDDB45A-71F1-40F3-A178-D7E4BF686AB1}" type="sibTrans" cxnId="{ABABEDBD-A15F-478F-89E5-8B6D5B8842B7}">
      <dgm:prSet/>
      <dgm:spPr/>
      <dgm:t>
        <a:bodyPr/>
        <a:lstStyle/>
        <a:p>
          <a:endParaRPr lang="en-US"/>
        </a:p>
      </dgm:t>
    </dgm:pt>
    <dgm:pt modelId="{0A92F683-AD04-48A2-B038-51ECA8FC0F7A}">
      <dgm:prSet/>
      <dgm:spPr/>
      <dgm:t>
        <a:bodyPr/>
        <a:lstStyle/>
        <a:p>
          <a:pPr>
            <a:lnSpc>
              <a:spcPct val="100000"/>
            </a:lnSpc>
          </a:pPr>
          <a:r>
            <a:rPr lang="en-US"/>
            <a:t>Job Seekers: Local talent looking for employment opportunities.</a:t>
          </a:r>
        </a:p>
      </dgm:t>
    </dgm:pt>
    <dgm:pt modelId="{4E0521FA-CE81-4BA2-A588-398F3681D940}" type="parTrans" cxnId="{DA3E5A9C-EF67-4EC6-B67C-B0E7CD59895F}">
      <dgm:prSet/>
      <dgm:spPr/>
      <dgm:t>
        <a:bodyPr/>
        <a:lstStyle/>
        <a:p>
          <a:endParaRPr lang="en-US"/>
        </a:p>
      </dgm:t>
    </dgm:pt>
    <dgm:pt modelId="{C7585906-1809-40A6-A1D7-65E6E15968A3}" type="sibTrans" cxnId="{DA3E5A9C-EF67-4EC6-B67C-B0E7CD59895F}">
      <dgm:prSet/>
      <dgm:spPr/>
      <dgm:t>
        <a:bodyPr/>
        <a:lstStyle/>
        <a:p>
          <a:endParaRPr lang="en-US"/>
        </a:p>
      </dgm:t>
    </dgm:pt>
    <dgm:pt modelId="{71C1AFB5-0A6A-4F82-8F03-6E49217A865D}" type="pres">
      <dgm:prSet presAssocID="{1BF2FCD9-E284-405B-8984-F4CB7934E4C3}" presName="root" presStyleCnt="0">
        <dgm:presLayoutVars>
          <dgm:dir/>
          <dgm:resizeHandles val="exact"/>
        </dgm:presLayoutVars>
      </dgm:prSet>
      <dgm:spPr/>
    </dgm:pt>
    <dgm:pt modelId="{DE93B924-54CE-4EAC-AADC-899D595B28E3}" type="pres">
      <dgm:prSet presAssocID="{A72C29F3-6418-4C5D-A6A0-3F2490493539}" presName="compNode" presStyleCnt="0"/>
      <dgm:spPr/>
    </dgm:pt>
    <dgm:pt modelId="{985369EF-94AA-47AF-9328-702B7D092DFA}" type="pres">
      <dgm:prSet presAssocID="{A72C29F3-6418-4C5D-A6A0-3F249049353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2223B4AA-7176-4887-A691-4BD417BE61F6}" type="pres">
      <dgm:prSet presAssocID="{A72C29F3-6418-4C5D-A6A0-3F2490493539}" presName="iconSpace" presStyleCnt="0"/>
      <dgm:spPr/>
    </dgm:pt>
    <dgm:pt modelId="{943F89ED-34A6-483D-BFFA-02CB09D63F4E}" type="pres">
      <dgm:prSet presAssocID="{A72C29F3-6418-4C5D-A6A0-3F2490493539}" presName="parTx" presStyleLbl="revTx" presStyleIdx="0" presStyleCnt="4">
        <dgm:presLayoutVars>
          <dgm:chMax val="0"/>
          <dgm:chPref val="0"/>
        </dgm:presLayoutVars>
      </dgm:prSet>
      <dgm:spPr/>
    </dgm:pt>
    <dgm:pt modelId="{0E39E1E5-7F9A-4FEA-A1E6-41A2FC92E27D}" type="pres">
      <dgm:prSet presAssocID="{A72C29F3-6418-4C5D-A6A0-3F2490493539}" presName="txSpace" presStyleCnt="0"/>
      <dgm:spPr/>
    </dgm:pt>
    <dgm:pt modelId="{F43D6542-6D0B-4D20-B148-9E7C5FAE9C47}" type="pres">
      <dgm:prSet presAssocID="{A72C29F3-6418-4C5D-A6A0-3F2490493539}" presName="desTx" presStyleLbl="revTx" presStyleIdx="1" presStyleCnt="4">
        <dgm:presLayoutVars/>
      </dgm:prSet>
      <dgm:spPr/>
    </dgm:pt>
    <dgm:pt modelId="{CCE026F1-5B03-4521-A36D-05880D1277D4}" type="pres">
      <dgm:prSet presAssocID="{7AFEA8E7-6A34-4886-8F27-BF1D9553F99C}" presName="sibTrans" presStyleCnt="0"/>
      <dgm:spPr/>
    </dgm:pt>
    <dgm:pt modelId="{1E3BE7B3-42E4-4283-BF7E-FBC813C844D9}" type="pres">
      <dgm:prSet presAssocID="{7BE81025-15F9-4B28-B028-BCA29E9BA563}" presName="compNode" presStyleCnt="0"/>
      <dgm:spPr/>
    </dgm:pt>
    <dgm:pt modelId="{C76F51BE-F960-4CA0-B7BE-36B7433D5F84}" type="pres">
      <dgm:prSet presAssocID="{7BE81025-15F9-4B28-B028-BCA29E9BA56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y"/>
        </a:ext>
      </dgm:extLst>
    </dgm:pt>
    <dgm:pt modelId="{9E59990E-49A5-4836-9535-C2020E66908D}" type="pres">
      <dgm:prSet presAssocID="{7BE81025-15F9-4B28-B028-BCA29E9BA563}" presName="iconSpace" presStyleCnt="0"/>
      <dgm:spPr/>
    </dgm:pt>
    <dgm:pt modelId="{04B75535-84B3-4568-AF97-74B10EF3DAFA}" type="pres">
      <dgm:prSet presAssocID="{7BE81025-15F9-4B28-B028-BCA29E9BA563}" presName="parTx" presStyleLbl="revTx" presStyleIdx="2" presStyleCnt="4">
        <dgm:presLayoutVars>
          <dgm:chMax val="0"/>
          <dgm:chPref val="0"/>
        </dgm:presLayoutVars>
      </dgm:prSet>
      <dgm:spPr/>
    </dgm:pt>
    <dgm:pt modelId="{3B07F4FB-2C08-4DFF-9C14-12273C428FF1}" type="pres">
      <dgm:prSet presAssocID="{7BE81025-15F9-4B28-B028-BCA29E9BA563}" presName="txSpace" presStyleCnt="0"/>
      <dgm:spPr/>
    </dgm:pt>
    <dgm:pt modelId="{D9529C30-EE47-40E5-BDBD-54EBD83E41B6}" type="pres">
      <dgm:prSet presAssocID="{7BE81025-15F9-4B28-B028-BCA29E9BA563}" presName="desTx" presStyleLbl="revTx" presStyleIdx="3" presStyleCnt="4">
        <dgm:presLayoutVars/>
      </dgm:prSet>
      <dgm:spPr/>
    </dgm:pt>
  </dgm:ptLst>
  <dgm:cxnLst>
    <dgm:cxn modelId="{A2180802-846E-48CC-958A-D0059B78FF55}" type="presOf" srcId="{7BE81025-15F9-4B28-B028-BCA29E9BA563}" destId="{04B75535-84B3-4568-AF97-74B10EF3DAFA}" srcOrd="0" destOrd="0" presId="urn:microsoft.com/office/officeart/2018/2/layout/IconLabelDescriptionList"/>
    <dgm:cxn modelId="{04C8D50A-F73F-44BC-8D8C-12118F99B6F7}" srcId="{7BE81025-15F9-4B28-B028-BCA29E9BA563}" destId="{8F8DBE11-720F-4C82-B07D-1E1B60717D30}" srcOrd="0" destOrd="0" parTransId="{53A84C03-535E-4BCD-BB14-0EBD2225E2DE}" sibTransId="{9F85ACA5-CC4C-4C5F-B9D0-477F2202B82F}"/>
    <dgm:cxn modelId="{32F4BC1C-E518-4DF0-92E0-F6FF17D11B57}" type="presOf" srcId="{1BF2FCD9-E284-405B-8984-F4CB7934E4C3}" destId="{71C1AFB5-0A6A-4F82-8F03-6E49217A865D}" srcOrd="0" destOrd="0" presId="urn:microsoft.com/office/officeart/2018/2/layout/IconLabelDescriptionList"/>
    <dgm:cxn modelId="{3A22E15C-DD35-4C5F-B048-262D7FE1B0DE}" srcId="{1BF2FCD9-E284-405B-8984-F4CB7934E4C3}" destId="{7BE81025-15F9-4B28-B028-BCA29E9BA563}" srcOrd="1" destOrd="0" parTransId="{CEF7B355-3114-4465-8E43-49ED3F98F8AA}" sibTransId="{EC9F5455-D38D-4B82-88C5-6DA4C8B8126E}"/>
    <dgm:cxn modelId="{8FBC1961-F541-41BC-84BC-247AAC292817}" type="presOf" srcId="{C3503A38-55CA-4B8C-BFAB-D8B58F7D6994}" destId="{D9529C30-EE47-40E5-BDBD-54EBD83E41B6}" srcOrd="0" destOrd="1" presId="urn:microsoft.com/office/officeart/2018/2/layout/IconLabelDescriptionList"/>
    <dgm:cxn modelId="{F8654C4C-5788-4F31-A513-B83EE6598D4B}" type="presOf" srcId="{8F8DBE11-720F-4C82-B07D-1E1B60717D30}" destId="{D9529C30-EE47-40E5-BDBD-54EBD83E41B6}" srcOrd="0" destOrd="0" presId="urn:microsoft.com/office/officeart/2018/2/layout/IconLabelDescriptionList"/>
    <dgm:cxn modelId="{3C0F1A8E-F25C-4E1D-9A01-C34B59D5F850}" type="presOf" srcId="{2D96CCA8-FC9C-4370-AAAF-5B121A68CB94}" destId="{F43D6542-6D0B-4D20-B148-9E7C5FAE9C47}" srcOrd="0" destOrd="1" presId="urn:microsoft.com/office/officeart/2018/2/layout/IconLabelDescriptionList"/>
    <dgm:cxn modelId="{DA3E5A9C-EF67-4EC6-B67C-B0E7CD59895F}" srcId="{7BE81025-15F9-4B28-B028-BCA29E9BA563}" destId="{0A92F683-AD04-48A2-B038-51ECA8FC0F7A}" srcOrd="2" destOrd="0" parTransId="{4E0521FA-CE81-4BA2-A588-398F3681D940}" sibTransId="{C7585906-1809-40A6-A1D7-65E6E15968A3}"/>
    <dgm:cxn modelId="{D4329DA5-B378-4C61-B649-4CFC270FCA4A}" srcId="{A72C29F3-6418-4C5D-A6A0-3F2490493539}" destId="{D40D61C8-B985-4801-AE3F-ACC9CB6EC726}" srcOrd="0" destOrd="0" parTransId="{2C2309C2-7CD0-41F9-882F-0024E8CA1807}" sibTransId="{F6D5F27E-661E-4AE1-B823-B27E462FB1D4}"/>
    <dgm:cxn modelId="{8062E1B0-B1D2-4771-AAB9-2DB738202DE6}" srcId="{A72C29F3-6418-4C5D-A6A0-3F2490493539}" destId="{7BA265C7-C382-4F2F-B6D1-D4E1500B29CC}" srcOrd="2" destOrd="0" parTransId="{B35E4D98-1693-49AE-AFD2-C273A79CA4E1}" sibTransId="{68235754-5676-4A92-B2A6-601CF10E886B}"/>
    <dgm:cxn modelId="{CFC378B9-6C2D-4A52-9687-8758AFCFD4FD}" srcId="{A72C29F3-6418-4C5D-A6A0-3F2490493539}" destId="{2D96CCA8-FC9C-4370-AAAF-5B121A68CB94}" srcOrd="1" destOrd="0" parTransId="{8AF1A81E-B371-45FD-9D9E-F75DCA93F5BE}" sibTransId="{C04C5755-EED1-414B-9083-E6E628A5CF1F}"/>
    <dgm:cxn modelId="{ABABEDBD-A15F-478F-89E5-8B6D5B8842B7}" srcId="{7BE81025-15F9-4B28-B028-BCA29E9BA563}" destId="{C3503A38-55CA-4B8C-BFAB-D8B58F7D6994}" srcOrd="1" destOrd="0" parTransId="{63DE71AC-9F4A-4E0B-9AEE-E4B6E0455CF6}" sibTransId="{CEDDB45A-71F1-40F3-A178-D7E4BF686AB1}"/>
    <dgm:cxn modelId="{3B753FC3-19F4-432A-B195-42DB7C0C9680}" type="presOf" srcId="{A72C29F3-6418-4C5D-A6A0-3F2490493539}" destId="{943F89ED-34A6-483D-BFFA-02CB09D63F4E}" srcOrd="0" destOrd="0" presId="urn:microsoft.com/office/officeart/2018/2/layout/IconLabelDescriptionList"/>
    <dgm:cxn modelId="{F40BE9C3-51C9-4934-96E0-41EC3B7B4D72}" type="presOf" srcId="{0A92F683-AD04-48A2-B038-51ECA8FC0F7A}" destId="{D9529C30-EE47-40E5-BDBD-54EBD83E41B6}" srcOrd="0" destOrd="2" presId="urn:microsoft.com/office/officeart/2018/2/layout/IconLabelDescriptionList"/>
    <dgm:cxn modelId="{559780E5-FDE2-44F2-A66C-05BB5FF03C78}" type="presOf" srcId="{7BA265C7-C382-4F2F-B6D1-D4E1500B29CC}" destId="{F43D6542-6D0B-4D20-B148-9E7C5FAE9C47}" srcOrd="0" destOrd="2" presId="urn:microsoft.com/office/officeart/2018/2/layout/IconLabelDescriptionList"/>
    <dgm:cxn modelId="{82C37FE7-9414-4464-81E6-2C6C038D04AC}" srcId="{1BF2FCD9-E284-405B-8984-F4CB7934E4C3}" destId="{A72C29F3-6418-4C5D-A6A0-3F2490493539}" srcOrd="0" destOrd="0" parTransId="{49DFD4D3-9CB7-47E4-AD53-FC3A23F99047}" sibTransId="{7AFEA8E7-6A34-4886-8F27-BF1D9553F99C}"/>
    <dgm:cxn modelId="{0BDCF4EF-ED0C-46D4-BF3D-1A5F8CA13CA3}" type="presOf" srcId="{D40D61C8-B985-4801-AE3F-ACC9CB6EC726}" destId="{F43D6542-6D0B-4D20-B148-9E7C5FAE9C47}" srcOrd="0" destOrd="0" presId="urn:microsoft.com/office/officeart/2018/2/layout/IconLabelDescriptionList"/>
    <dgm:cxn modelId="{A59FD0A1-8028-4443-9ABB-B97CF011CD77}" type="presParOf" srcId="{71C1AFB5-0A6A-4F82-8F03-6E49217A865D}" destId="{DE93B924-54CE-4EAC-AADC-899D595B28E3}" srcOrd="0" destOrd="0" presId="urn:microsoft.com/office/officeart/2018/2/layout/IconLabelDescriptionList"/>
    <dgm:cxn modelId="{1DB40BD3-A6F3-48DE-AF9F-3BAEE6E446F9}" type="presParOf" srcId="{DE93B924-54CE-4EAC-AADC-899D595B28E3}" destId="{985369EF-94AA-47AF-9328-702B7D092DFA}" srcOrd="0" destOrd="0" presId="urn:microsoft.com/office/officeart/2018/2/layout/IconLabelDescriptionList"/>
    <dgm:cxn modelId="{AF36971C-FAA6-4E57-8E69-06487A9543F9}" type="presParOf" srcId="{DE93B924-54CE-4EAC-AADC-899D595B28E3}" destId="{2223B4AA-7176-4887-A691-4BD417BE61F6}" srcOrd="1" destOrd="0" presId="urn:microsoft.com/office/officeart/2018/2/layout/IconLabelDescriptionList"/>
    <dgm:cxn modelId="{82A4964D-5D6B-47B7-BD2E-D5B4137185B9}" type="presParOf" srcId="{DE93B924-54CE-4EAC-AADC-899D595B28E3}" destId="{943F89ED-34A6-483D-BFFA-02CB09D63F4E}" srcOrd="2" destOrd="0" presId="urn:microsoft.com/office/officeart/2018/2/layout/IconLabelDescriptionList"/>
    <dgm:cxn modelId="{2FD4EB7A-EBBC-4C28-91A3-43DF5B2BBDF1}" type="presParOf" srcId="{DE93B924-54CE-4EAC-AADC-899D595B28E3}" destId="{0E39E1E5-7F9A-4FEA-A1E6-41A2FC92E27D}" srcOrd="3" destOrd="0" presId="urn:microsoft.com/office/officeart/2018/2/layout/IconLabelDescriptionList"/>
    <dgm:cxn modelId="{7DBC8FE9-2D72-4624-B764-2902E0C58FAF}" type="presParOf" srcId="{DE93B924-54CE-4EAC-AADC-899D595B28E3}" destId="{F43D6542-6D0B-4D20-B148-9E7C5FAE9C47}" srcOrd="4" destOrd="0" presId="urn:microsoft.com/office/officeart/2018/2/layout/IconLabelDescriptionList"/>
    <dgm:cxn modelId="{BB97E998-2704-41A4-85E7-9E08DBCFAC0B}" type="presParOf" srcId="{71C1AFB5-0A6A-4F82-8F03-6E49217A865D}" destId="{CCE026F1-5B03-4521-A36D-05880D1277D4}" srcOrd="1" destOrd="0" presId="urn:microsoft.com/office/officeart/2018/2/layout/IconLabelDescriptionList"/>
    <dgm:cxn modelId="{E83372E1-9831-42B1-B9E3-E8E2064038B1}" type="presParOf" srcId="{71C1AFB5-0A6A-4F82-8F03-6E49217A865D}" destId="{1E3BE7B3-42E4-4283-BF7E-FBC813C844D9}" srcOrd="2" destOrd="0" presId="urn:microsoft.com/office/officeart/2018/2/layout/IconLabelDescriptionList"/>
    <dgm:cxn modelId="{8AAF96F8-C915-4F4C-AEE4-30AE652FC4CE}" type="presParOf" srcId="{1E3BE7B3-42E4-4283-BF7E-FBC813C844D9}" destId="{C76F51BE-F960-4CA0-B7BE-36B7433D5F84}" srcOrd="0" destOrd="0" presId="urn:microsoft.com/office/officeart/2018/2/layout/IconLabelDescriptionList"/>
    <dgm:cxn modelId="{E4B8429B-010D-4666-A4C2-E04E7894E04A}" type="presParOf" srcId="{1E3BE7B3-42E4-4283-BF7E-FBC813C844D9}" destId="{9E59990E-49A5-4836-9535-C2020E66908D}" srcOrd="1" destOrd="0" presId="urn:microsoft.com/office/officeart/2018/2/layout/IconLabelDescriptionList"/>
    <dgm:cxn modelId="{A6614049-32F4-4B45-8AB0-BB8EFB0B681D}" type="presParOf" srcId="{1E3BE7B3-42E4-4283-BF7E-FBC813C844D9}" destId="{04B75535-84B3-4568-AF97-74B10EF3DAFA}" srcOrd="2" destOrd="0" presId="urn:microsoft.com/office/officeart/2018/2/layout/IconLabelDescriptionList"/>
    <dgm:cxn modelId="{A02AC5C1-5815-47C6-8016-70B549D5A281}" type="presParOf" srcId="{1E3BE7B3-42E4-4283-BF7E-FBC813C844D9}" destId="{3B07F4FB-2C08-4DFF-9C14-12273C428FF1}" srcOrd="3" destOrd="0" presId="urn:microsoft.com/office/officeart/2018/2/layout/IconLabelDescriptionList"/>
    <dgm:cxn modelId="{9F94AE63-936A-434B-80F1-D3EAED297C66}" type="presParOf" srcId="{1E3BE7B3-42E4-4283-BF7E-FBC813C844D9}" destId="{D9529C30-EE47-40E5-BDBD-54EBD83E41B6}" srcOrd="4" destOrd="0" presId="urn:microsoft.com/office/officeart/2018/2/layout/IconLabelDescription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981A6A-853E-4E40-8DBE-D0841919B385}"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1B1CF61B-DC84-4A4B-8028-7BAAAAAEED8C}">
      <dgm:prSet/>
      <dgm:spPr/>
      <dgm:t>
        <a:bodyPr/>
        <a:lstStyle/>
        <a:p>
          <a:r>
            <a:rPr lang="en-US"/>
            <a:t>Presentation Layer: User Interface (HTML, CSS, Wix UI elements)</a:t>
          </a:r>
        </a:p>
      </dgm:t>
    </dgm:pt>
    <dgm:pt modelId="{0ABC08B6-40A1-432C-B4A4-E5A8347A1EDB}" type="parTrans" cxnId="{C644E248-7439-4F9D-A8E5-D4B0A6F4ADAB}">
      <dgm:prSet/>
      <dgm:spPr/>
      <dgm:t>
        <a:bodyPr/>
        <a:lstStyle/>
        <a:p>
          <a:endParaRPr lang="en-US"/>
        </a:p>
      </dgm:t>
    </dgm:pt>
    <dgm:pt modelId="{D1FF8218-20FE-4D46-A09C-4E53787057D6}" type="sibTrans" cxnId="{C644E248-7439-4F9D-A8E5-D4B0A6F4ADAB}">
      <dgm:prSet/>
      <dgm:spPr/>
      <dgm:t>
        <a:bodyPr/>
        <a:lstStyle/>
        <a:p>
          <a:endParaRPr lang="en-US"/>
        </a:p>
      </dgm:t>
    </dgm:pt>
    <dgm:pt modelId="{EA03510F-1237-4DFD-BE7A-4E79058CC5A7}">
      <dgm:prSet/>
      <dgm:spPr/>
      <dgm:t>
        <a:bodyPr/>
        <a:lstStyle/>
        <a:p>
          <a:r>
            <a:rPr lang="en-US"/>
            <a:t>Logic Layer: Handles business logic, processing orders, managing accounts</a:t>
          </a:r>
        </a:p>
      </dgm:t>
    </dgm:pt>
    <dgm:pt modelId="{F27FCBB2-5BDE-4BE2-B9FD-B9862786CB43}" type="parTrans" cxnId="{1BB5BF24-6188-48C9-9496-15F29B605338}">
      <dgm:prSet/>
      <dgm:spPr/>
      <dgm:t>
        <a:bodyPr/>
        <a:lstStyle/>
        <a:p>
          <a:endParaRPr lang="en-US"/>
        </a:p>
      </dgm:t>
    </dgm:pt>
    <dgm:pt modelId="{A2AA3597-952F-4488-A41A-5950AD1A22D8}" type="sibTrans" cxnId="{1BB5BF24-6188-48C9-9496-15F29B605338}">
      <dgm:prSet/>
      <dgm:spPr/>
      <dgm:t>
        <a:bodyPr/>
        <a:lstStyle/>
        <a:p>
          <a:endParaRPr lang="en-US"/>
        </a:p>
      </dgm:t>
    </dgm:pt>
    <dgm:pt modelId="{D7F8B6AC-A358-4909-A38F-3F7815F5B820}">
      <dgm:prSet/>
      <dgm:spPr/>
      <dgm:t>
        <a:bodyPr/>
        <a:lstStyle/>
        <a:p>
          <a:r>
            <a:rPr lang="en-US"/>
            <a:t>Data Layer: Stores user profiles, product catalogs, order details.</a:t>
          </a:r>
        </a:p>
      </dgm:t>
    </dgm:pt>
    <dgm:pt modelId="{62F83E57-B639-4806-8231-F59D25FA43C4}" type="parTrans" cxnId="{EA0228E9-4855-4985-8819-47E7424DA5B7}">
      <dgm:prSet/>
      <dgm:spPr/>
      <dgm:t>
        <a:bodyPr/>
        <a:lstStyle/>
        <a:p>
          <a:endParaRPr lang="en-US"/>
        </a:p>
      </dgm:t>
    </dgm:pt>
    <dgm:pt modelId="{C5543347-EAFC-47B0-A64D-6304DC848158}" type="sibTrans" cxnId="{EA0228E9-4855-4985-8819-47E7424DA5B7}">
      <dgm:prSet/>
      <dgm:spPr/>
      <dgm:t>
        <a:bodyPr/>
        <a:lstStyle/>
        <a:p>
          <a:endParaRPr lang="en-US"/>
        </a:p>
      </dgm:t>
    </dgm:pt>
    <dgm:pt modelId="{C85CC5A5-054D-4FE6-8683-43E4455D8D1A}" type="pres">
      <dgm:prSet presAssocID="{F4981A6A-853E-4E40-8DBE-D0841919B385}" presName="linear" presStyleCnt="0">
        <dgm:presLayoutVars>
          <dgm:animLvl val="lvl"/>
          <dgm:resizeHandles val="exact"/>
        </dgm:presLayoutVars>
      </dgm:prSet>
      <dgm:spPr/>
    </dgm:pt>
    <dgm:pt modelId="{410D141D-46B3-4311-B511-29ADC3F906D0}" type="pres">
      <dgm:prSet presAssocID="{1B1CF61B-DC84-4A4B-8028-7BAAAAAEED8C}" presName="parentText" presStyleLbl="node1" presStyleIdx="0" presStyleCnt="3">
        <dgm:presLayoutVars>
          <dgm:chMax val="0"/>
          <dgm:bulletEnabled val="1"/>
        </dgm:presLayoutVars>
      </dgm:prSet>
      <dgm:spPr/>
    </dgm:pt>
    <dgm:pt modelId="{031B4DD8-ED4A-46A9-BB81-3B22E59269A1}" type="pres">
      <dgm:prSet presAssocID="{D1FF8218-20FE-4D46-A09C-4E53787057D6}" presName="spacer" presStyleCnt="0"/>
      <dgm:spPr/>
    </dgm:pt>
    <dgm:pt modelId="{A93F511A-92BC-4AC2-97F5-028D646C77EB}" type="pres">
      <dgm:prSet presAssocID="{EA03510F-1237-4DFD-BE7A-4E79058CC5A7}" presName="parentText" presStyleLbl="node1" presStyleIdx="1" presStyleCnt="3">
        <dgm:presLayoutVars>
          <dgm:chMax val="0"/>
          <dgm:bulletEnabled val="1"/>
        </dgm:presLayoutVars>
      </dgm:prSet>
      <dgm:spPr/>
    </dgm:pt>
    <dgm:pt modelId="{FD550762-B3A8-45AD-975F-8E1EB2CC3A7F}" type="pres">
      <dgm:prSet presAssocID="{A2AA3597-952F-4488-A41A-5950AD1A22D8}" presName="spacer" presStyleCnt="0"/>
      <dgm:spPr/>
    </dgm:pt>
    <dgm:pt modelId="{66717E0A-3041-4388-8764-D6B3F07BA99E}" type="pres">
      <dgm:prSet presAssocID="{D7F8B6AC-A358-4909-A38F-3F7815F5B820}" presName="parentText" presStyleLbl="node1" presStyleIdx="2" presStyleCnt="3">
        <dgm:presLayoutVars>
          <dgm:chMax val="0"/>
          <dgm:bulletEnabled val="1"/>
        </dgm:presLayoutVars>
      </dgm:prSet>
      <dgm:spPr/>
    </dgm:pt>
  </dgm:ptLst>
  <dgm:cxnLst>
    <dgm:cxn modelId="{5D993707-A7D8-41FB-8F25-8D2DAE7A00F9}" type="presOf" srcId="{D7F8B6AC-A358-4909-A38F-3F7815F5B820}" destId="{66717E0A-3041-4388-8764-D6B3F07BA99E}" srcOrd="0" destOrd="0" presId="urn:microsoft.com/office/officeart/2005/8/layout/vList2"/>
    <dgm:cxn modelId="{475FDE08-8241-49B5-ABE3-1029F40899FA}" type="presOf" srcId="{F4981A6A-853E-4E40-8DBE-D0841919B385}" destId="{C85CC5A5-054D-4FE6-8683-43E4455D8D1A}" srcOrd="0" destOrd="0" presId="urn:microsoft.com/office/officeart/2005/8/layout/vList2"/>
    <dgm:cxn modelId="{1BB5BF24-6188-48C9-9496-15F29B605338}" srcId="{F4981A6A-853E-4E40-8DBE-D0841919B385}" destId="{EA03510F-1237-4DFD-BE7A-4E79058CC5A7}" srcOrd="1" destOrd="0" parTransId="{F27FCBB2-5BDE-4BE2-B9FD-B9862786CB43}" sibTransId="{A2AA3597-952F-4488-A41A-5950AD1A22D8}"/>
    <dgm:cxn modelId="{C644E248-7439-4F9D-A8E5-D4B0A6F4ADAB}" srcId="{F4981A6A-853E-4E40-8DBE-D0841919B385}" destId="{1B1CF61B-DC84-4A4B-8028-7BAAAAAEED8C}" srcOrd="0" destOrd="0" parTransId="{0ABC08B6-40A1-432C-B4A4-E5A8347A1EDB}" sibTransId="{D1FF8218-20FE-4D46-A09C-4E53787057D6}"/>
    <dgm:cxn modelId="{4185D2BB-5F9C-4F88-875A-1C82550292DC}" type="presOf" srcId="{1B1CF61B-DC84-4A4B-8028-7BAAAAAEED8C}" destId="{410D141D-46B3-4311-B511-29ADC3F906D0}" srcOrd="0" destOrd="0" presId="urn:microsoft.com/office/officeart/2005/8/layout/vList2"/>
    <dgm:cxn modelId="{DED51DCF-61FB-4C04-B445-5EF75BBCFEC0}" type="presOf" srcId="{EA03510F-1237-4DFD-BE7A-4E79058CC5A7}" destId="{A93F511A-92BC-4AC2-97F5-028D646C77EB}" srcOrd="0" destOrd="0" presId="urn:microsoft.com/office/officeart/2005/8/layout/vList2"/>
    <dgm:cxn modelId="{EA0228E9-4855-4985-8819-47E7424DA5B7}" srcId="{F4981A6A-853E-4E40-8DBE-D0841919B385}" destId="{D7F8B6AC-A358-4909-A38F-3F7815F5B820}" srcOrd="2" destOrd="0" parTransId="{62F83E57-B639-4806-8231-F59D25FA43C4}" sibTransId="{C5543347-EAFC-47B0-A64D-6304DC848158}"/>
    <dgm:cxn modelId="{A02E9490-7D21-471B-8DED-413D18EF92A5}" type="presParOf" srcId="{C85CC5A5-054D-4FE6-8683-43E4455D8D1A}" destId="{410D141D-46B3-4311-B511-29ADC3F906D0}" srcOrd="0" destOrd="0" presId="urn:microsoft.com/office/officeart/2005/8/layout/vList2"/>
    <dgm:cxn modelId="{0339A6A2-150C-476F-A656-B7F6C39121A8}" type="presParOf" srcId="{C85CC5A5-054D-4FE6-8683-43E4455D8D1A}" destId="{031B4DD8-ED4A-46A9-BB81-3B22E59269A1}" srcOrd="1" destOrd="0" presId="urn:microsoft.com/office/officeart/2005/8/layout/vList2"/>
    <dgm:cxn modelId="{7AE14D15-A54F-450B-AFB9-D427B5C48C4B}" type="presParOf" srcId="{C85CC5A5-054D-4FE6-8683-43E4455D8D1A}" destId="{A93F511A-92BC-4AC2-97F5-028D646C77EB}" srcOrd="2" destOrd="0" presId="urn:microsoft.com/office/officeart/2005/8/layout/vList2"/>
    <dgm:cxn modelId="{6E7B1541-9610-4206-AF46-79FC9DB0D980}" type="presParOf" srcId="{C85CC5A5-054D-4FE6-8683-43E4455D8D1A}" destId="{FD550762-B3A8-45AD-975F-8E1EB2CC3A7F}" srcOrd="3" destOrd="0" presId="urn:microsoft.com/office/officeart/2005/8/layout/vList2"/>
    <dgm:cxn modelId="{141CF135-7A27-4911-822F-D33FDFD8293B}" type="presParOf" srcId="{C85CC5A5-054D-4FE6-8683-43E4455D8D1A}" destId="{66717E0A-3041-4388-8764-D6B3F07BA99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A40409-559C-453A-98D9-5502589761B6}">
      <dsp:nvSpPr>
        <dsp:cNvPr id="0" name=""/>
        <dsp:cNvSpPr/>
      </dsp:nvSpPr>
      <dsp:spPr>
        <a:xfrm>
          <a:off x="0" y="3991"/>
          <a:ext cx="5968305" cy="8501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16C427-020E-42F3-9B12-7D8DE896F4C2}">
      <dsp:nvSpPr>
        <dsp:cNvPr id="0" name=""/>
        <dsp:cNvSpPr/>
      </dsp:nvSpPr>
      <dsp:spPr>
        <a:xfrm>
          <a:off x="257180" y="195283"/>
          <a:ext cx="467601" cy="467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66830E-99B9-41D2-ABF9-F497F5241BA7}">
      <dsp:nvSpPr>
        <dsp:cNvPr id="0" name=""/>
        <dsp:cNvSpPr/>
      </dsp:nvSpPr>
      <dsp:spPr>
        <a:xfrm>
          <a:off x="981963" y="3991"/>
          <a:ext cx="4986341" cy="850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78" tIns="89978" rIns="89978" bIns="89978" numCol="1" spcCol="1270" anchor="ctr" anchorCtr="0">
          <a:noAutofit/>
        </a:bodyPr>
        <a:lstStyle/>
        <a:p>
          <a:pPr marL="0" lvl="0" indent="0" algn="l" defTabSz="844550">
            <a:lnSpc>
              <a:spcPct val="100000"/>
            </a:lnSpc>
            <a:spcBef>
              <a:spcPct val="0"/>
            </a:spcBef>
            <a:spcAft>
              <a:spcPct val="35000"/>
            </a:spcAft>
            <a:buNone/>
          </a:pPr>
          <a:r>
            <a:rPr lang="en-US" sz="1900" b="1" kern="1200"/>
            <a:t>Business Directory</a:t>
          </a:r>
          <a:r>
            <a:rPr lang="en-US" sz="1900" kern="1200"/>
            <a:t>: Helps local businesses gain exposure.</a:t>
          </a:r>
        </a:p>
      </dsp:txBody>
      <dsp:txXfrm>
        <a:off x="981963" y="3991"/>
        <a:ext cx="4986341" cy="850184"/>
      </dsp:txXfrm>
    </dsp:sp>
    <dsp:sp modelId="{BA0A2041-0122-46D5-9ABB-A3D65B389D01}">
      <dsp:nvSpPr>
        <dsp:cNvPr id="0" name=""/>
        <dsp:cNvSpPr/>
      </dsp:nvSpPr>
      <dsp:spPr>
        <a:xfrm>
          <a:off x="0" y="1066722"/>
          <a:ext cx="5968305" cy="8501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4D612A-CFA8-4054-B9F7-A7678421BA8C}">
      <dsp:nvSpPr>
        <dsp:cNvPr id="0" name=""/>
        <dsp:cNvSpPr/>
      </dsp:nvSpPr>
      <dsp:spPr>
        <a:xfrm>
          <a:off x="257180" y="1258013"/>
          <a:ext cx="467601" cy="467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EB77A2-CE5E-4ABE-BCC0-E55C61A2FD38}">
      <dsp:nvSpPr>
        <dsp:cNvPr id="0" name=""/>
        <dsp:cNvSpPr/>
      </dsp:nvSpPr>
      <dsp:spPr>
        <a:xfrm>
          <a:off x="981963" y="1066722"/>
          <a:ext cx="4986341" cy="850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78" tIns="89978" rIns="89978" bIns="89978" numCol="1" spcCol="1270" anchor="ctr" anchorCtr="0">
          <a:noAutofit/>
        </a:bodyPr>
        <a:lstStyle/>
        <a:p>
          <a:pPr marL="0" lvl="0" indent="0" algn="l" defTabSz="844550">
            <a:lnSpc>
              <a:spcPct val="100000"/>
            </a:lnSpc>
            <a:spcBef>
              <a:spcPct val="0"/>
            </a:spcBef>
            <a:spcAft>
              <a:spcPct val="35000"/>
            </a:spcAft>
            <a:buNone/>
          </a:pPr>
          <a:r>
            <a:rPr lang="en-US" sz="1900" b="1" kern="1200"/>
            <a:t>Job Portal</a:t>
          </a:r>
          <a:r>
            <a:rPr lang="en-US" sz="1900" kern="1200"/>
            <a:t>: Connects employers with talent through job listings.</a:t>
          </a:r>
        </a:p>
      </dsp:txBody>
      <dsp:txXfrm>
        <a:off x="981963" y="1066722"/>
        <a:ext cx="4986341" cy="850184"/>
      </dsp:txXfrm>
    </dsp:sp>
    <dsp:sp modelId="{BDD4BBF3-1655-480C-9256-5280B690E718}">
      <dsp:nvSpPr>
        <dsp:cNvPr id="0" name=""/>
        <dsp:cNvSpPr/>
      </dsp:nvSpPr>
      <dsp:spPr>
        <a:xfrm>
          <a:off x="0" y="2129453"/>
          <a:ext cx="5968305" cy="8501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A3B134-1519-4491-BFE6-81749B0A83CA}">
      <dsp:nvSpPr>
        <dsp:cNvPr id="0" name=""/>
        <dsp:cNvSpPr/>
      </dsp:nvSpPr>
      <dsp:spPr>
        <a:xfrm>
          <a:off x="257180" y="2320744"/>
          <a:ext cx="467601" cy="4676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75E34E-EB8C-4F4C-9FCC-6569755C6757}">
      <dsp:nvSpPr>
        <dsp:cNvPr id="0" name=""/>
        <dsp:cNvSpPr/>
      </dsp:nvSpPr>
      <dsp:spPr>
        <a:xfrm>
          <a:off x="981963" y="2129453"/>
          <a:ext cx="4986341" cy="850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78" tIns="89978" rIns="89978" bIns="89978" numCol="1" spcCol="1270" anchor="ctr" anchorCtr="0">
          <a:noAutofit/>
        </a:bodyPr>
        <a:lstStyle/>
        <a:p>
          <a:pPr marL="0" lvl="0" indent="0" algn="l" defTabSz="844550">
            <a:lnSpc>
              <a:spcPct val="100000"/>
            </a:lnSpc>
            <a:spcBef>
              <a:spcPct val="0"/>
            </a:spcBef>
            <a:spcAft>
              <a:spcPct val="35000"/>
            </a:spcAft>
            <a:buNone/>
          </a:pPr>
          <a:r>
            <a:rPr lang="en-US" sz="1900" b="1" kern="1200"/>
            <a:t>Email Marketing</a:t>
          </a:r>
          <a:r>
            <a:rPr lang="en-US" sz="1900" kern="1200"/>
            <a:t>: Enables targeted outreach to customers.</a:t>
          </a:r>
        </a:p>
      </dsp:txBody>
      <dsp:txXfrm>
        <a:off x="981963" y="2129453"/>
        <a:ext cx="4986341" cy="850184"/>
      </dsp:txXfrm>
    </dsp:sp>
    <dsp:sp modelId="{2B7AD096-B7E9-46B9-A53E-DFFC8A29F0DB}">
      <dsp:nvSpPr>
        <dsp:cNvPr id="0" name=""/>
        <dsp:cNvSpPr/>
      </dsp:nvSpPr>
      <dsp:spPr>
        <a:xfrm>
          <a:off x="0" y="3192184"/>
          <a:ext cx="5968305" cy="8501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FB8A81-EDBD-4D8B-96CC-5C118B4C83F4}">
      <dsp:nvSpPr>
        <dsp:cNvPr id="0" name=""/>
        <dsp:cNvSpPr/>
      </dsp:nvSpPr>
      <dsp:spPr>
        <a:xfrm>
          <a:off x="257180" y="3383475"/>
          <a:ext cx="467601" cy="4676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2EE73D-E559-46A9-BC16-9201A8C22BF6}">
      <dsp:nvSpPr>
        <dsp:cNvPr id="0" name=""/>
        <dsp:cNvSpPr/>
      </dsp:nvSpPr>
      <dsp:spPr>
        <a:xfrm>
          <a:off x="981963" y="3192184"/>
          <a:ext cx="4986341" cy="850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78" tIns="89978" rIns="89978" bIns="89978" numCol="1" spcCol="1270" anchor="ctr" anchorCtr="0">
          <a:noAutofit/>
        </a:bodyPr>
        <a:lstStyle/>
        <a:p>
          <a:pPr marL="0" lvl="0" indent="0" algn="l" defTabSz="844550">
            <a:lnSpc>
              <a:spcPct val="100000"/>
            </a:lnSpc>
            <a:spcBef>
              <a:spcPct val="0"/>
            </a:spcBef>
            <a:spcAft>
              <a:spcPct val="35000"/>
            </a:spcAft>
            <a:buNone/>
          </a:pPr>
          <a:r>
            <a:rPr lang="en-US" sz="1900" b="1" kern="1200"/>
            <a:t>Event Calendar</a:t>
          </a:r>
          <a:r>
            <a:rPr lang="en-US" sz="1900" kern="1200"/>
            <a:t>: Facilitates event planning and promotion for local businesses.</a:t>
          </a:r>
        </a:p>
      </dsp:txBody>
      <dsp:txXfrm>
        <a:off x="981963" y="3192184"/>
        <a:ext cx="4986341" cy="850184"/>
      </dsp:txXfrm>
    </dsp:sp>
    <dsp:sp modelId="{7384C20F-B929-4372-8A98-94067207BE9C}">
      <dsp:nvSpPr>
        <dsp:cNvPr id="0" name=""/>
        <dsp:cNvSpPr/>
      </dsp:nvSpPr>
      <dsp:spPr>
        <a:xfrm>
          <a:off x="0" y="4254914"/>
          <a:ext cx="5968305" cy="8501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C80EC3-D64B-4B99-9BEF-867C7E2483C9}">
      <dsp:nvSpPr>
        <dsp:cNvPr id="0" name=""/>
        <dsp:cNvSpPr/>
      </dsp:nvSpPr>
      <dsp:spPr>
        <a:xfrm>
          <a:off x="257180" y="4446206"/>
          <a:ext cx="467601" cy="4676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3877F9-8986-4D93-9B7E-74DBEB0021A2}">
      <dsp:nvSpPr>
        <dsp:cNvPr id="0" name=""/>
        <dsp:cNvSpPr/>
      </dsp:nvSpPr>
      <dsp:spPr>
        <a:xfrm>
          <a:off x="981963" y="4254914"/>
          <a:ext cx="4986341" cy="850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78" tIns="89978" rIns="89978" bIns="89978" numCol="1" spcCol="1270" anchor="ctr" anchorCtr="0">
          <a:noAutofit/>
        </a:bodyPr>
        <a:lstStyle/>
        <a:p>
          <a:pPr marL="0" lvl="0" indent="0" algn="l" defTabSz="844550">
            <a:lnSpc>
              <a:spcPct val="100000"/>
            </a:lnSpc>
            <a:spcBef>
              <a:spcPct val="0"/>
            </a:spcBef>
            <a:spcAft>
              <a:spcPct val="35000"/>
            </a:spcAft>
            <a:buNone/>
          </a:pPr>
          <a:r>
            <a:rPr lang="en-US" sz="1900" b="1" kern="1200"/>
            <a:t>Offers Platform</a:t>
          </a:r>
          <a:r>
            <a:rPr lang="en-US" sz="1900" kern="1200"/>
            <a:t>: Highlights exclusive deals and promotions.</a:t>
          </a:r>
        </a:p>
      </dsp:txBody>
      <dsp:txXfrm>
        <a:off x="981963" y="4254914"/>
        <a:ext cx="4986341" cy="8501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5369EF-94AA-47AF-9328-702B7D092DFA}">
      <dsp:nvSpPr>
        <dsp:cNvPr id="0" name=""/>
        <dsp:cNvSpPr/>
      </dsp:nvSpPr>
      <dsp:spPr>
        <a:xfrm>
          <a:off x="115654" y="0"/>
          <a:ext cx="1510523" cy="13390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3F89ED-34A6-483D-BFFA-02CB09D63F4E}">
      <dsp:nvSpPr>
        <dsp:cNvPr id="0" name=""/>
        <dsp:cNvSpPr/>
      </dsp:nvSpPr>
      <dsp:spPr>
        <a:xfrm>
          <a:off x="115654" y="1495060"/>
          <a:ext cx="4315781" cy="573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555750">
            <a:lnSpc>
              <a:spcPct val="100000"/>
            </a:lnSpc>
            <a:spcBef>
              <a:spcPct val="0"/>
            </a:spcBef>
            <a:spcAft>
              <a:spcPct val="35000"/>
            </a:spcAft>
            <a:buNone/>
            <a:defRPr b="1"/>
          </a:pPr>
          <a:r>
            <a:rPr lang="en-US" sz="3500" b="1" u="sng" kern="1200"/>
            <a:t>Primary User Groups</a:t>
          </a:r>
          <a:endParaRPr lang="en-US" sz="3500" kern="1200"/>
        </a:p>
      </dsp:txBody>
      <dsp:txXfrm>
        <a:off x="115654" y="1495060"/>
        <a:ext cx="4315781" cy="573867"/>
      </dsp:txXfrm>
    </dsp:sp>
    <dsp:sp modelId="{F43D6542-6D0B-4D20-B148-9E7C5FAE9C47}">
      <dsp:nvSpPr>
        <dsp:cNvPr id="0" name=""/>
        <dsp:cNvSpPr/>
      </dsp:nvSpPr>
      <dsp:spPr>
        <a:xfrm>
          <a:off x="115654" y="2141502"/>
          <a:ext cx="4315781" cy="19519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Local Business Owners: Use the platform for business exposure, promotions, and recruitment.</a:t>
          </a:r>
        </a:p>
        <a:p>
          <a:pPr marL="0" lvl="0" indent="0" algn="l" defTabSz="755650">
            <a:lnSpc>
              <a:spcPct val="100000"/>
            </a:lnSpc>
            <a:spcBef>
              <a:spcPct val="0"/>
            </a:spcBef>
            <a:spcAft>
              <a:spcPct val="35000"/>
            </a:spcAft>
            <a:buNone/>
          </a:pPr>
          <a:r>
            <a:rPr lang="en-US" sz="1700" kern="1200"/>
            <a:t>Consumers/Customers: Seek deals, promotions, events, and discover local businesses.</a:t>
          </a:r>
        </a:p>
        <a:p>
          <a:pPr marL="0" lvl="0" indent="0" algn="l" defTabSz="755650">
            <a:lnSpc>
              <a:spcPct val="100000"/>
            </a:lnSpc>
            <a:spcBef>
              <a:spcPct val="0"/>
            </a:spcBef>
            <a:spcAft>
              <a:spcPct val="35000"/>
            </a:spcAft>
            <a:buNone/>
          </a:pPr>
          <a:r>
            <a:rPr lang="en-US" sz="1700" kern="1200"/>
            <a:t>Job Seekers: Browse job listings and apply for positions posted by local businesses.</a:t>
          </a:r>
        </a:p>
      </dsp:txBody>
      <dsp:txXfrm>
        <a:off x="115654" y="2141502"/>
        <a:ext cx="4315781" cy="1951979"/>
      </dsp:txXfrm>
    </dsp:sp>
    <dsp:sp modelId="{C76F51BE-F960-4CA0-B7BE-36B7433D5F84}">
      <dsp:nvSpPr>
        <dsp:cNvPr id="0" name=""/>
        <dsp:cNvSpPr/>
      </dsp:nvSpPr>
      <dsp:spPr>
        <a:xfrm>
          <a:off x="5186697" y="0"/>
          <a:ext cx="1510523" cy="13390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4B75535-84B3-4568-AF97-74B10EF3DAFA}">
      <dsp:nvSpPr>
        <dsp:cNvPr id="0" name=""/>
        <dsp:cNvSpPr/>
      </dsp:nvSpPr>
      <dsp:spPr>
        <a:xfrm>
          <a:off x="5186697" y="1495060"/>
          <a:ext cx="4315781" cy="573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555750">
            <a:lnSpc>
              <a:spcPct val="100000"/>
            </a:lnSpc>
            <a:spcBef>
              <a:spcPct val="0"/>
            </a:spcBef>
            <a:spcAft>
              <a:spcPct val="35000"/>
            </a:spcAft>
            <a:buNone/>
            <a:defRPr b="1"/>
          </a:pPr>
          <a:r>
            <a:rPr lang="en-US" sz="3500" b="1" u="sng" kern="1200"/>
            <a:t>Demographics</a:t>
          </a:r>
          <a:endParaRPr lang="en-US" sz="3500" kern="1200"/>
        </a:p>
      </dsp:txBody>
      <dsp:txXfrm>
        <a:off x="5186697" y="1495060"/>
        <a:ext cx="4315781" cy="573867"/>
      </dsp:txXfrm>
    </dsp:sp>
    <dsp:sp modelId="{D9529C30-EE47-40E5-BDBD-54EBD83E41B6}">
      <dsp:nvSpPr>
        <dsp:cNvPr id="0" name=""/>
        <dsp:cNvSpPr/>
      </dsp:nvSpPr>
      <dsp:spPr>
        <a:xfrm>
          <a:off x="5186697" y="2141502"/>
          <a:ext cx="4315781" cy="19519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Businesses: Primarily local small to medium-sized enterprises in the Schaumburg area.</a:t>
          </a:r>
        </a:p>
        <a:p>
          <a:pPr marL="0" lvl="0" indent="0" algn="l" defTabSz="755650">
            <a:lnSpc>
              <a:spcPct val="100000"/>
            </a:lnSpc>
            <a:spcBef>
              <a:spcPct val="0"/>
            </a:spcBef>
            <a:spcAft>
              <a:spcPct val="35000"/>
            </a:spcAft>
            <a:buNone/>
          </a:pPr>
          <a:r>
            <a:rPr lang="en-US" sz="1700" kern="1200" dirty="0"/>
            <a:t>Consumers: Residents and visitors looking for local services, events, and discounts.</a:t>
          </a:r>
        </a:p>
        <a:p>
          <a:pPr marL="0" lvl="0" indent="0" algn="l" defTabSz="755650">
            <a:lnSpc>
              <a:spcPct val="100000"/>
            </a:lnSpc>
            <a:spcBef>
              <a:spcPct val="0"/>
            </a:spcBef>
            <a:spcAft>
              <a:spcPct val="35000"/>
            </a:spcAft>
            <a:buNone/>
          </a:pPr>
          <a:r>
            <a:rPr lang="en-US" sz="1700" kern="1200"/>
            <a:t>Job Seekers: Local talent looking for employment opportunities.</a:t>
          </a:r>
        </a:p>
      </dsp:txBody>
      <dsp:txXfrm>
        <a:off x="5186697" y="2141502"/>
        <a:ext cx="4315781" cy="19519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0D141D-46B3-4311-B511-29ADC3F906D0}">
      <dsp:nvSpPr>
        <dsp:cNvPr id="0" name=""/>
        <dsp:cNvSpPr/>
      </dsp:nvSpPr>
      <dsp:spPr>
        <a:xfrm>
          <a:off x="0" y="67185"/>
          <a:ext cx="2927185" cy="121424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Presentation Layer: User Interface (HTML, CSS, Wix UI elements)</a:t>
          </a:r>
        </a:p>
      </dsp:txBody>
      <dsp:txXfrm>
        <a:off x="59274" y="126459"/>
        <a:ext cx="2808637" cy="1095692"/>
      </dsp:txXfrm>
    </dsp:sp>
    <dsp:sp modelId="{A93F511A-92BC-4AC2-97F5-028D646C77EB}">
      <dsp:nvSpPr>
        <dsp:cNvPr id="0" name=""/>
        <dsp:cNvSpPr/>
      </dsp:nvSpPr>
      <dsp:spPr>
        <a:xfrm>
          <a:off x="0" y="1333266"/>
          <a:ext cx="2927185" cy="1214240"/>
        </a:xfrm>
        <a:prstGeom prst="roundRect">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Logic Layer: Handles business logic, processing orders, managing accounts</a:t>
          </a:r>
        </a:p>
      </dsp:txBody>
      <dsp:txXfrm>
        <a:off x="59274" y="1392540"/>
        <a:ext cx="2808637" cy="1095692"/>
      </dsp:txXfrm>
    </dsp:sp>
    <dsp:sp modelId="{66717E0A-3041-4388-8764-D6B3F07BA99E}">
      <dsp:nvSpPr>
        <dsp:cNvPr id="0" name=""/>
        <dsp:cNvSpPr/>
      </dsp:nvSpPr>
      <dsp:spPr>
        <a:xfrm>
          <a:off x="0" y="2599346"/>
          <a:ext cx="2927185" cy="1214240"/>
        </a:xfrm>
        <a:prstGeom prst="roundRect">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Data Layer: Stores user profiles, product catalogs, order details.</a:t>
          </a:r>
        </a:p>
      </dsp:txBody>
      <dsp:txXfrm>
        <a:off x="59274" y="2658620"/>
        <a:ext cx="2808637" cy="109569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1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1800" spc="-1" strike="noStrike">
                <a:solidFill>
                  <a:schemeClr val="dk1"/>
                </a:solidFill>
                <a:latin typeface="Trebuchet MS"/>
              </a:rPr>
              <a:t>Click to move the slide</a:t>
            </a:r>
            <a:endParaRPr b="0" lang="en-US" sz="1800" spc="-1" strike="noStrike">
              <a:solidFill>
                <a:schemeClr val="dk1"/>
              </a:solidFill>
              <a:latin typeface="Trebuchet MS"/>
            </a:endParaRPr>
          </a:p>
        </p:txBody>
      </p:sp>
      <p:sp>
        <p:nvSpPr>
          <p:cNvPr id="286"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287"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288" name="PlaceHolder 4"/>
          <p:cNvSpPr>
            <a:spLocks noGrp="1"/>
          </p:cNvSpPr>
          <p:nvPr>
            <p:ph type="dt" idx="49"/>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89" name="PlaceHolder 5"/>
          <p:cNvSpPr>
            <a:spLocks noGrp="1"/>
          </p:cNvSpPr>
          <p:nvPr>
            <p:ph type="ftr" idx="50"/>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90" name="PlaceHolder 6"/>
          <p:cNvSpPr>
            <a:spLocks noGrp="1"/>
          </p:cNvSpPr>
          <p:nvPr>
            <p:ph type="sldNum" idx="51"/>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CCC803BA-2496-4D8A-A1AA-6C3CDEB376B0}"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PlaceHolder 1"/>
          <p:cNvSpPr>
            <a:spLocks noGrp="1"/>
          </p:cNvSpPr>
          <p:nvPr>
            <p:ph type="sldImg"/>
          </p:nvPr>
        </p:nvSpPr>
        <p:spPr>
          <a:xfrm>
            <a:off x="685800" y="1143000"/>
            <a:ext cx="5486040" cy="3085920"/>
          </a:xfrm>
          <a:prstGeom prst="rect">
            <a:avLst/>
          </a:prstGeom>
          <a:ln w="0">
            <a:noFill/>
          </a:ln>
        </p:spPr>
      </p:sp>
      <p:sp>
        <p:nvSpPr>
          <p:cNvPr id="37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72" name="PlaceHolder 3"/>
          <p:cNvSpPr>
            <a:spLocks noGrp="1"/>
          </p:cNvSpPr>
          <p:nvPr>
            <p:ph type="sldNum" idx="5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B1FE4BC5-E954-4425-A4F8-6F50D0422B6C}"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sldImg"/>
          </p:nvPr>
        </p:nvSpPr>
        <p:spPr>
          <a:xfrm>
            <a:off x="685800" y="1143000"/>
            <a:ext cx="5486040" cy="3085920"/>
          </a:xfrm>
          <a:prstGeom prst="rect">
            <a:avLst/>
          </a:prstGeom>
          <a:ln w="0">
            <a:noFill/>
          </a:ln>
        </p:spPr>
      </p:sp>
      <p:sp>
        <p:nvSpPr>
          <p:cNvPr id="37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75" name="PlaceHolder 3"/>
          <p:cNvSpPr>
            <a:spLocks noGrp="1"/>
          </p:cNvSpPr>
          <p:nvPr>
            <p:ph type="sldNum" idx="5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19C99D20-E960-47D4-AAAC-E595F4BB263A}"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27"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rebuchet MS"/>
            </a:endParaRPr>
          </a:p>
        </p:txBody>
      </p:sp>
      <p:sp>
        <p:nvSpPr>
          <p:cNvPr id="28" name="PlaceHolder 2"/>
          <p:cNvSpPr>
            <a:spLocks noGrp="1"/>
          </p:cNvSpPr>
          <p:nvPr>
            <p:ph type="subTitle"/>
          </p:nvPr>
        </p:nvSpPr>
        <p:spPr>
          <a:xfrm>
            <a:off x="677160" y="2160720"/>
            <a:ext cx="8596440" cy="38804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C8741C30-BB4F-4A57-99CA-F2F7557B6A90}"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68F55BFE-625B-472B-9985-7D8F849C862B}" type="slidenum">
              <a:t>&lt;#&gt;</a:t>
            </a:fld>
          </a:p>
        </p:txBody>
      </p:sp>
      <p:sp>
        <p:nvSpPr>
          <p:cNvPr id="4" name="PlaceHolder 3"/>
          <p:cNvSpPr>
            <a:spLocks noGrp="1"/>
          </p:cNvSpPr>
          <p:nvPr>
            <p:ph type="dt" idx="28"/>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rebuchet MS"/>
            </a:endParaRPr>
          </a:p>
        </p:txBody>
      </p:sp>
      <p:sp>
        <p:nvSpPr>
          <p:cNvPr id="200" name="PlaceHolder 2"/>
          <p:cNvSpPr>
            <a:spLocks noGrp="1"/>
          </p:cNvSpPr>
          <p:nvPr>
            <p:ph/>
          </p:nvPr>
        </p:nvSpPr>
        <p:spPr>
          <a:xfrm>
            <a:off x="677160" y="2160720"/>
            <a:ext cx="4194720" cy="38804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lumMod val="75000"/>
                  <a:lumOff val="25000"/>
                </a:schemeClr>
              </a:solidFill>
              <a:latin typeface="Trebuchet MS"/>
            </a:endParaRPr>
          </a:p>
        </p:txBody>
      </p:sp>
      <p:sp>
        <p:nvSpPr>
          <p:cNvPr id="201" name="PlaceHolder 3"/>
          <p:cNvSpPr>
            <a:spLocks noGrp="1"/>
          </p:cNvSpPr>
          <p:nvPr>
            <p:ph/>
          </p:nvPr>
        </p:nvSpPr>
        <p:spPr>
          <a:xfrm>
            <a:off x="5082120" y="2160720"/>
            <a:ext cx="4194720" cy="38804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lumMod val="75000"/>
                  <a:lumOff val="25000"/>
                </a:schemeClr>
              </a:solidFill>
              <a:latin typeface="Trebuchet MS"/>
            </a:endParaRPr>
          </a:p>
        </p:txBody>
      </p:sp>
      <p:sp>
        <p:nvSpPr>
          <p:cNvPr id="5" name="PlaceHolder 4"/>
          <p:cNvSpPr>
            <a:spLocks noGrp="1"/>
          </p:cNvSpPr>
          <p:nvPr>
            <p:ph type="ftr" idx="32"/>
          </p:nvPr>
        </p:nvSpPr>
        <p:spPr/>
        <p:txBody>
          <a:bodyPr/>
          <a:p>
            <a:r>
              <a:t>Footer</a:t>
            </a:r>
          </a:p>
        </p:txBody>
      </p:sp>
      <p:sp>
        <p:nvSpPr>
          <p:cNvPr id="6" name="PlaceHolder 5"/>
          <p:cNvSpPr>
            <a:spLocks noGrp="1"/>
          </p:cNvSpPr>
          <p:nvPr>
            <p:ph type="sldNum" idx="33"/>
          </p:nvPr>
        </p:nvSpPr>
        <p:spPr/>
        <p:txBody>
          <a:bodyPr/>
          <a:p>
            <a:fld id="{62FA1ABB-CD4C-4AE4-8DDB-F4D9485D140B}" type="slidenum">
              <a:t>&lt;#&gt;</a:t>
            </a:fld>
          </a:p>
        </p:txBody>
      </p:sp>
      <p:sp>
        <p:nvSpPr>
          <p:cNvPr id="7" name="PlaceHolder 6"/>
          <p:cNvSpPr>
            <a:spLocks noGrp="1"/>
          </p:cNvSpPr>
          <p:nvPr>
            <p:ph type="dt" idx="3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35"/>
          </p:nvPr>
        </p:nvSpPr>
        <p:spPr/>
        <p:txBody>
          <a:bodyPr/>
          <a:p>
            <a:r>
              <a:t>Footer</a:t>
            </a:r>
          </a:p>
        </p:txBody>
      </p:sp>
      <p:sp>
        <p:nvSpPr>
          <p:cNvPr id="3" name="PlaceHolder 2"/>
          <p:cNvSpPr>
            <a:spLocks noGrp="1"/>
          </p:cNvSpPr>
          <p:nvPr>
            <p:ph type="sldNum" idx="36"/>
          </p:nvPr>
        </p:nvSpPr>
        <p:spPr/>
        <p:txBody>
          <a:bodyPr/>
          <a:p>
            <a:fld id="{AA5F0AF5-94C5-43C6-9045-F7A928B080EB}" type="slidenum">
              <a:t>&lt;#&gt;</a:t>
            </a:fld>
          </a:p>
        </p:txBody>
      </p:sp>
      <p:sp>
        <p:nvSpPr>
          <p:cNvPr id="4" name="PlaceHolder 3"/>
          <p:cNvSpPr>
            <a:spLocks noGrp="1"/>
          </p:cNvSpPr>
          <p:nvPr>
            <p:ph type="dt" idx="34"/>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6"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rebuchet MS"/>
            </a:endParaRPr>
          </a:p>
        </p:txBody>
      </p:sp>
      <p:sp>
        <p:nvSpPr>
          <p:cNvPr id="3" name="PlaceHolder 2"/>
          <p:cNvSpPr>
            <a:spLocks noGrp="1"/>
          </p:cNvSpPr>
          <p:nvPr>
            <p:ph type="ftr" idx="38"/>
          </p:nvPr>
        </p:nvSpPr>
        <p:spPr/>
        <p:txBody>
          <a:bodyPr/>
          <a:p>
            <a:r>
              <a:t>Footer</a:t>
            </a:r>
          </a:p>
        </p:txBody>
      </p:sp>
      <p:sp>
        <p:nvSpPr>
          <p:cNvPr id="4" name="PlaceHolder 3"/>
          <p:cNvSpPr>
            <a:spLocks noGrp="1"/>
          </p:cNvSpPr>
          <p:nvPr>
            <p:ph type="sldNum" idx="39"/>
          </p:nvPr>
        </p:nvSpPr>
        <p:spPr/>
        <p:txBody>
          <a:bodyPr/>
          <a:p>
            <a:fld id="{29C6D90D-B933-4CEC-B0BE-5109CF4A20C5}" type="slidenum">
              <a:t>&lt;#&gt;</a:t>
            </a:fld>
          </a:p>
        </p:txBody>
      </p:sp>
      <p:sp>
        <p:nvSpPr>
          <p:cNvPr id="5" name="PlaceHolder 4"/>
          <p:cNvSpPr>
            <a:spLocks noGrp="1"/>
          </p:cNvSpPr>
          <p:nvPr>
            <p:ph type="dt" idx="37"/>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41"/>
          </p:nvPr>
        </p:nvSpPr>
        <p:spPr/>
        <p:txBody>
          <a:bodyPr/>
          <a:p>
            <a:r>
              <a:t>Footer</a:t>
            </a:r>
          </a:p>
        </p:txBody>
      </p:sp>
      <p:sp>
        <p:nvSpPr>
          <p:cNvPr id="3" name="PlaceHolder 2"/>
          <p:cNvSpPr>
            <a:spLocks noGrp="1"/>
          </p:cNvSpPr>
          <p:nvPr>
            <p:ph type="sldNum" idx="42"/>
          </p:nvPr>
        </p:nvSpPr>
        <p:spPr/>
        <p:txBody>
          <a:bodyPr/>
          <a:p>
            <a:fld id="{AE61AF1D-0449-42E9-8D9D-B0A7F2021054}" type="slidenum">
              <a:t>&lt;#&gt;</a:t>
            </a:fld>
          </a:p>
        </p:txBody>
      </p:sp>
      <p:sp>
        <p:nvSpPr>
          <p:cNvPr id="4" name="PlaceHolder 3"/>
          <p:cNvSpPr>
            <a:spLocks noGrp="1"/>
          </p:cNvSpPr>
          <p:nvPr>
            <p:ph type="dt" idx="40"/>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44"/>
          </p:nvPr>
        </p:nvSpPr>
        <p:spPr/>
        <p:txBody>
          <a:bodyPr/>
          <a:p>
            <a:r>
              <a:t>Footer</a:t>
            </a:r>
          </a:p>
        </p:txBody>
      </p:sp>
      <p:sp>
        <p:nvSpPr>
          <p:cNvPr id="3" name="PlaceHolder 2"/>
          <p:cNvSpPr>
            <a:spLocks noGrp="1"/>
          </p:cNvSpPr>
          <p:nvPr>
            <p:ph type="sldNum" idx="45"/>
          </p:nvPr>
        </p:nvSpPr>
        <p:spPr/>
        <p:txBody>
          <a:bodyPr/>
          <a:p>
            <a:fld id="{DC81B631-4CA5-4261-A780-C721FC29057E}" type="slidenum">
              <a:t>&lt;#&gt;</a:t>
            </a:fld>
          </a:p>
        </p:txBody>
      </p:sp>
      <p:sp>
        <p:nvSpPr>
          <p:cNvPr id="4" name="PlaceHolder 3"/>
          <p:cNvSpPr>
            <a:spLocks noGrp="1"/>
          </p:cNvSpPr>
          <p:nvPr>
            <p:ph type="dt" idx="43"/>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47"/>
          </p:nvPr>
        </p:nvSpPr>
        <p:spPr/>
        <p:txBody>
          <a:bodyPr/>
          <a:p>
            <a:r>
              <a:t>Footer</a:t>
            </a:r>
          </a:p>
        </p:txBody>
      </p:sp>
      <p:sp>
        <p:nvSpPr>
          <p:cNvPr id="3" name="PlaceHolder 2"/>
          <p:cNvSpPr>
            <a:spLocks noGrp="1"/>
          </p:cNvSpPr>
          <p:nvPr>
            <p:ph type="sldNum" idx="48"/>
          </p:nvPr>
        </p:nvSpPr>
        <p:spPr/>
        <p:txBody>
          <a:bodyPr/>
          <a:p>
            <a:fld id="{06B11E36-48C7-4548-B254-135AD83CB32B}" type="slidenum">
              <a:t>&lt;#&gt;</a:t>
            </a:fld>
          </a:p>
        </p:txBody>
      </p:sp>
      <p:sp>
        <p:nvSpPr>
          <p:cNvPr id="4" name="PlaceHolder 3"/>
          <p:cNvSpPr>
            <a:spLocks noGrp="1"/>
          </p:cNvSpPr>
          <p:nvPr>
            <p:ph type="dt" idx="4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Caption">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6B8346EB-55F1-4832-987D-19FACF0D8D71}"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Quote with Caption">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417DDC69-961E-484C-93EB-E8D0AD0AF0BB}"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Name Card">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7B3F42AD-5320-4EF5-A6A4-3E1C988B1CC7}" type="slidenum">
              <a:t>&lt;#&gt;</a:t>
            </a:fld>
          </a:p>
        </p:txBody>
      </p:sp>
      <p:sp>
        <p:nvSpPr>
          <p:cNvPr id="4" name="PlaceHolder 3"/>
          <p:cNvSpPr>
            <a:spLocks noGrp="1"/>
          </p:cNvSpPr>
          <p:nvPr>
            <p:ph type="dt" idx="10"/>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Quote Name Card">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77F6CCC3-3D0A-45A9-9F22-4FC1D6730785}"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rue or False">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p>
            <a:r>
              <a:t>Footer</a:t>
            </a:r>
          </a:p>
        </p:txBody>
      </p:sp>
      <p:sp>
        <p:nvSpPr>
          <p:cNvPr id="3" name="PlaceHolder 2"/>
          <p:cNvSpPr>
            <a:spLocks noGrp="1"/>
          </p:cNvSpPr>
          <p:nvPr>
            <p:ph type="sldNum" idx="18"/>
          </p:nvPr>
        </p:nvSpPr>
        <p:spPr/>
        <p:txBody>
          <a:bodyPr/>
          <a:p>
            <a:fld id="{C8E3716C-EF32-4CF8-8924-CE35FDD144AA}" type="slidenum">
              <a:t>&lt;#&gt;</a:t>
            </a:fld>
          </a:p>
        </p:txBody>
      </p:sp>
      <p:sp>
        <p:nvSpPr>
          <p:cNvPr id="4" name="PlaceHolder 3"/>
          <p:cNvSpPr>
            <a:spLocks noGrp="1"/>
          </p:cNvSpPr>
          <p:nvPr>
            <p:ph type="dt" idx="16"/>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9A209852-E546-47EF-A1C7-BB9237F39C53}" type="slidenum">
              <a:t>&lt;#&gt;</a:t>
            </a:fld>
          </a:p>
        </p:txBody>
      </p:sp>
      <p:sp>
        <p:nvSpPr>
          <p:cNvPr id="4" name="PlaceHolder 3"/>
          <p:cNvSpPr>
            <a:spLocks noGrp="1"/>
          </p:cNvSpPr>
          <p:nvPr>
            <p:ph type="dt" idx="19"/>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23"/>
          </p:nvPr>
        </p:nvSpPr>
        <p:spPr/>
        <p:txBody>
          <a:bodyPr/>
          <a:p>
            <a:r>
              <a:t>Footer</a:t>
            </a:r>
          </a:p>
        </p:txBody>
      </p:sp>
      <p:sp>
        <p:nvSpPr>
          <p:cNvPr id="3" name="PlaceHolder 2"/>
          <p:cNvSpPr>
            <a:spLocks noGrp="1"/>
          </p:cNvSpPr>
          <p:nvPr>
            <p:ph type="sldNum" idx="24"/>
          </p:nvPr>
        </p:nvSpPr>
        <p:spPr/>
        <p:txBody>
          <a:bodyPr/>
          <a:p>
            <a:fld id="{D5B98FB6-3CA7-41D6-8654-0307665FB98E}" type="slidenum">
              <a:t>&lt;#&gt;</a:t>
            </a:fld>
          </a:p>
        </p:txBody>
      </p:sp>
      <p:sp>
        <p:nvSpPr>
          <p:cNvPr id="4" name="PlaceHolder 3"/>
          <p:cNvSpPr>
            <a:spLocks noGrp="1"/>
          </p:cNvSpPr>
          <p:nvPr>
            <p:ph type="dt" idx="22"/>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77160" y="609480"/>
            <a:ext cx="8596440" cy="132048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rebuchet MS"/>
            </a:endParaRPr>
          </a:p>
        </p:txBody>
      </p:sp>
      <p:sp>
        <p:nvSpPr>
          <p:cNvPr id="165" name="PlaceHolder 2"/>
          <p:cNvSpPr>
            <a:spLocks noGrp="1"/>
          </p:cNvSpPr>
          <p:nvPr>
            <p:ph/>
          </p:nvPr>
        </p:nvSpPr>
        <p:spPr>
          <a:xfrm>
            <a:off x="677160" y="2160720"/>
            <a:ext cx="8596440" cy="38804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lumMod val="75000"/>
                  <a:lumOff val="25000"/>
                </a:schemeClr>
              </a:solidFill>
              <a:latin typeface="Trebuchet MS"/>
            </a:endParaRPr>
          </a:p>
        </p:txBody>
      </p:sp>
      <p:sp>
        <p:nvSpPr>
          <p:cNvPr id="4" name="PlaceHolder 3"/>
          <p:cNvSpPr>
            <a:spLocks noGrp="1"/>
          </p:cNvSpPr>
          <p:nvPr>
            <p:ph type="ftr" idx="26"/>
          </p:nvPr>
        </p:nvSpPr>
        <p:spPr/>
        <p:txBody>
          <a:bodyPr/>
          <a:p>
            <a:r>
              <a:t>Footer</a:t>
            </a:r>
          </a:p>
        </p:txBody>
      </p:sp>
      <p:sp>
        <p:nvSpPr>
          <p:cNvPr id="5" name="PlaceHolder 4"/>
          <p:cNvSpPr>
            <a:spLocks noGrp="1"/>
          </p:cNvSpPr>
          <p:nvPr>
            <p:ph type="sldNum" idx="27"/>
          </p:nvPr>
        </p:nvSpPr>
        <p:spPr/>
        <p:txBody>
          <a:bodyPr/>
          <a:p>
            <a:fld id="{6E30A860-570F-465C-87E0-546B1B5DE44E}" type="slidenum">
              <a:t>&lt;#&gt;</a:t>
            </a:fld>
          </a:p>
        </p:txBody>
      </p:sp>
      <p:sp>
        <p:nvSpPr>
          <p:cNvPr id="6" name="PlaceHolder 5"/>
          <p:cNvSpPr>
            <a:spLocks noGrp="1"/>
          </p:cNvSpPr>
          <p:nvPr>
            <p:ph type="dt" idx="25"/>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0" name="Group 6"/>
          <p:cNvGrpSpPr/>
          <p:nvPr/>
        </p:nvGrpSpPr>
        <p:grpSpPr>
          <a:xfrm>
            <a:off x="0" y="-8640"/>
            <a:ext cx="12191760" cy="6866640"/>
            <a:chOff x="0" y="-8640"/>
            <a:chExt cx="12191760" cy="6866640"/>
          </a:xfrm>
        </p:grpSpPr>
        <p:cxnSp>
          <p:nvCxnSpPr>
            <p:cNvPr id="1" name="Straight Connector 19"/>
            <p:cNvCxnSpPr/>
            <p:nvPr/>
          </p:nvCxnSpPr>
          <p:spPr>
            <a:xfrm>
              <a:off x="9370800" y="0"/>
              <a:ext cx="1219680" cy="6858360"/>
            </a:xfrm>
            <a:prstGeom prst="straightConnector1">
              <a:avLst/>
            </a:prstGeom>
            <a:ln cap="rnd" w="9525">
              <a:solidFill>
                <a:srgbClr val="ffffff">
                  <a:lumMod val="75000"/>
                </a:srgbClr>
              </a:solidFill>
              <a:round/>
            </a:ln>
          </p:spPr>
        </p:cxnSp>
        <p:cxnSp>
          <p:nvCxnSpPr>
            <p:cNvPr id="2" name="Straight Connector 20"/>
            <p:cNvCxnSpPr/>
            <p:nvPr/>
          </p:nvCxnSpPr>
          <p:spPr>
            <a:xfrm flipH="1">
              <a:off x="7425000" y="3681360"/>
              <a:ext cx="4763880" cy="3177000"/>
            </a:xfrm>
            <a:prstGeom prst="straightConnector1">
              <a:avLst/>
            </a:prstGeom>
            <a:ln cap="rnd" w="9525">
              <a:solidFill>
                <a:srgbClr val="ffffff">
                  <a:lumMod val="85000"/>
                </a:srgbClr>
              </a:solidFill>
              <a:round/>
            </a:ln>
          </p:spPr>
        </p:cxnSp>
        <p:sp>
          <p:nvSpPr>
            <p:cNvPr id="3" name="Rectangle 23"/>
            <p:cNvSpPr/>
            <p:nvPr/>
          </p:nvSpPr>
          <p:spPr>
            <a:xfrm>
              <a:off x="9181440" y="-8640"/>
              <a:ext cx="3007080" cy="6866280"/>
            </a:xfrm>
            <a:custGeom>
              <a:avLst/>
              <a:gdLst>
                <a:gd name="textAreaLeft" fmla="*/ 0 w 3007080"/>
                <a:gd name="textAreaRight" fmla="*/ 3007440 w 3007080"/>
                <a:gd name="textAreaTop" fmla="*/ 0 h 6866280"/>
                <a:gd name="textAreaBottom" fmla="*/ 6866640 h 686628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4" name="Rectangle 25"/>
            <p:cNvSpPr/>
            <p:nvPr/>
          </p:nvSpPr>
          <p:spPr>
            <a:xfrm>
              <a:off x="9603360" y="-8640"/>
              <a:ext cx="2588040" cy="6866280"/>
            </a:xfrm>
            <a:custGeom>
              <a:avLst/>
              <a:gdLst>
                <a:gd name="textAreaLeft" fmla="*/ 0 w 2588040"/>
                <a:gd name="textAreaRight" fmla="*/ 2588400 w 2588040"/>
                <a:gd name="textAreaTop" fmla="*/ 0 h 6866280"/>
                <a:gd name="textAreaBottom" fmla="*/ 6866640 h 686628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5" name="Isosceles Triangle 23"/>
            <p:cNvSpPr/>
            <p:nvPr/>
          </p:nvSpPr>
          <p:spPr>
            <a:xfrm>
              <a:off x="8932320" y="3048120"/>
              <a:ext cx="3259440" cy="380952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6" name="Rectangle 27"/>
            <p:cNvSpPr/>
            <p:nvPr/>
          </p:nvSpPr>
          <p:spPr>
            <a:xfrm>
              <a:off x="9334440" y="-8640"/>
              <a:ext cx="2854080" cy="6866280"/>
            </a:xfrm>
            <a:custGeom>
              <a:avLst/>
              <a:gdLst>
                <a:gd name="textAreaLeft" fmla="*/ 0 w 2854080"/>
                <a:gd name="textAreaRight" fmla="*/ 2854440 w 2854080"/>
                <a:gd name="textAreaTop" fmla="*/ 0 h 6866280"/>
                <a:gd name="textAreaBottom" fmla="*/ 6866640 h 686628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7" name="Rectangle 28"/>
            <p:cNvSpPr/>
            <p:nvPr/>
          </p:nvSpPr>
          <p:spPr>
            <a:xfrm>
              <a:off x="10898640" y="-8640"/>
              <a:ext cx="1289880" cy="6866280"/>
            </a:xfrm>
            <a:custGeom>
              <a:avLst/>
              <a:gdLst>
                <a:gd name="textAreaLeft" fmla="*/ 0 w 1289880"/>
                <a:gd name="textAreaRight" fmla="*/ 1290240 w 1289880"/>
                <a:gd name="textAreaTop" fmla="*/ 0 h 6866280"/>
                <a:gd name="textAreaBottom" fmla="*/ 6866640 h 686628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000000"/>
                </a:solidFill>
                <a:latin typeface="Arial"/>
              </a:endParaRPr>
            </a:p>
          </p:txBody>
        </p:sp>
        <p:sp>
          <p:nvSpPr>
            <p:cNvPr id="8" name="Rectangle 29"/>
            <p:cNvSpPr/>
            <p:nvPr/>
          </p:nvSpPr>
          <p:spPr>
            <a:xfrm>
              <a:off x="10938960" y="-8640"/>
              <a:ext cx="1249560" cy="6866280"/>
            </a:xfrm>
            <a:custGeom>
              <a:avLst/>
              <a:gdLst>
                <a:gd name="textAreaLeft" fmla="*/ 0 w 1249560"/>
                <a:gd name="textAreaRight" fmla="*/ 1249920 w 1249560"/>
                <a:gd name="textAreaTop" fmla="*/ 0 h 6866280"/>
                <a:gd name="textAreaBottom" fmla="*/ 6866640 h 686628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9" name="Isosceles Triangle 27"/>
            <p:cNvSpPr/>
            <p:nvPr/>
          </p:nvSpPr>
          <p:spPr>
            <a:xfrm>
              <a:off x="10371600" y="3589920"/>
              <a:ext cx="1816920" cy="326772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0" name="Isosceles Triangle 28"/>
            <p:cNvSpPr/>
            <p:nvPr/>
          </p:nvSpPr>
          <p:spPr>
            <a:xfrm>
              <a:off x="0" y="4013280"/>
              <a:ext cx="448200" cy="284436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grpSp>
      <p:grpSp>
        <p:nvGrpSpPr>
          <p:cNvPr id="11" name="Group 6"/>
          <p:cNvGrpSpPr/>
          <p:nvPr/>
        </p:nvGrpSpPr>
        <p:grpSpPr>
          <a:xfrm>
            <a:off x="360" y="-8640"/>
            <a:ext cx="12191400" cy="6866640"/>
            <a:chOff x="360" y="-8640"/>
            <a:chExt cx="12191400" cy="6866640"/>
          </a:xfrm>
        </p:grpSpPr>
        <p:cxnSp>
          <p:nvCxnSpPr>
            <p:cNvPr id="12" name="Straight Connector 31"/>
            <p:cNvCxnSpPr/>
            <p:nvPr/>
          </p:nvCxnSpPr>
          <p:spPr>
            <a:xfrm>
              <a:off x="9370800" y="0"/>
              <a:ext cx="1219680" cy="6858360"/>
            </a:xfrm>
            <a:prstGeom prst="straightConnector1">
              <a:avLst/>
            </a:prstGeom>
            <a:ln cap="rnd" w="9525">
              <a:solidFill>
                <a:srgbClr val="ffffff">
                  <a:lumMod val="75000"/>
                </a:srgbClr>
              </a:solidFill>
              <a:round/>
            </a:ln>
          </p:spPr>
        </p:cxnSp>
        <p:cxnSp>
          <p:nvCxnSpPr>
            <p:cNvPr id="13" name="Straight Connector 20"/>
            <p:cNvCxnSpPr/>
            <p:nvPr/>
          </p:nvCxnSpPr>
          <p:spPr>
            <a:xfrm flipH="1">
              <a:off x="7425000" y="3681360"/>
              <a:ext cx="4763880" cy="3177000"/>
            </a:xfrm>
            <a:prstGeom prst="straightConnector1">
              <a:avLst/>
            </a:prstGeom>
            <a:ln cap="rnd" w="9525">
              <a:solidFill>
                <a:srgbClr val="ffffff">
                  <a:lumMod val="85000"/>
                </a:srgbClr>
              </a:solidFill>
              <a:round/>
            </a:ln>
          </p:spPr>
        </p:cxnSp>
        <p:sp>
          <p:nvSpPr>
            <p:cNvPr id="14" name="Rectangle 23"/>
            <p:cNvSpPr/>
            <p:nvPr/>
          </p:nvSpPr>
          <p:spPr>
            <a:xfrm>
              <a:off x="9181440" y="-8640"/>
              <a:ext cx="3007080" cy="6866280"/>
            </a:xfrm>
            <a:custGeom>
              <a:avLst/>
              <a:gdLst>
                <a:gd name="textAreaLeft" fmla="*/ 0 w 3007080"/>
                <a:gd name="textAreaRight" fmla="*/ 3007440 w 3007080"/>
                <a:gd name="textAreaTop" fmla="*/ 0 h 6866280"/>
                <a:gd name="textAreaBottom" fmla="*/ 6866640 h 686628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5" name="Rectangle 25"/>
            <p:cNvSpPr/>
            <p:nvPr/>
          </p:nvSpPr>
          <p:spPr>
            <a:xfrm>
              <a:off x="9603360" y="-8640"/>
              <a:ext cx="2588040" cy="6866280"/>
            </a:xfrm>
            <a:custGeom>
              <a:avLst/>
              <a:gdLst>
                <a:gd name="textAreaLeft" fmla="*/ 0 w 2588040"/>
                <a:gd name="textAreaRight" fmla="*/ 2588400 w 2588040"/>
                <a:gd name="textAreaTop" fmla="*/ 0 h 6866280"/>
                <a:gd name="textAreaBottom" fmla="*/ 6866640 h 686628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6" name="Isosceles Triangle 26"/>
            <p:cNvSpPr/>
            <p:nvPr/>
          </p:nvSpPr>
          <p:spPr>
            <a:xfrm>
              <a:off x="8932320" y="3048120"/>
              <a:ext cx="3259440" cy="380952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7" name="Rectangle 27"/>
            <p:cNvSpPr/>
            <p:nvPr/>
          </p:nvSpPr>
          <p:spPr>
            <a:xfrm>
              <a:off x="9334440" y="-8640"/>
              <a:ext cx="2854080" cy="6866280"/>
            </a:xfrm>
            <a:custGeom>
              <a:avLst/>
              <a:gdLst>
                <a:gd name="textAreaLeft" fmla="*/ 0 w 2854080"/>
                <a:gd name="textAreaRight" fmla="*/ 2854440 w 2854080"/>
                <a:gd name="textAreaTop" fmla="*/ 0 h 6866280"/>
                <a:gd name="textAreaBottom" fmla="*/ 6866640 h 686628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8" name="Rectangle 28"/>
            <p:cNvSpPr/>
            <p:nvPr/>
          </p:nvSpPr>
          <p:spPr>
            <a:xfrm>
              <a:off x="10898640" y="-8640"/>
              <a:ext cx="1289880" cy="6866280"/>
            </a:xfrm>
            <a:custGeom>
              <a:avLst/>
              <a:gdLst>
                <a:gd name="textAreaLeft" fmla="*/ 0 w 1289880"/>
                <a:gd name="textAreaRight" fmla="*/ 1290240 w 1289880"/>
                <a:gd name="textAreaTop" fmla="*/ 0 h 6866280"/>
                <a:gd name="textAreaBottom" fmla="*/ 6866640 h 686628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000000"/>
                </a:solidFill>
                <a:latin typeface="Arial"/>
              </a:endParaRPr>
            </a:p>
          </p:txBody>
        </p:sp>
        <p:sp>
          <p:nvSpPr>
            <p:cNvPr id="19" name="Rectangle 29"/>
            <p:cNvSpPr/>
            <p:nvPr/>
          </p:nvSpPr>
          <p:spPr>
            <a:xfrm>
              <a:off x="10938960" y="-8640"/>
              <a:ext cx="1249560" cy="6866280"/>
            </a:xfrm>
            <a:custGeom>
              <a:avLst/>
              <a:gdLst>
                <a:gd name="textAreaLeft" fmla="*/ 0 w 1249560"/>
                <a:gd name="textAreaRight" fmla="*/ 1249920 w 1249560"/>
                <a:gd name="textAreaTop" fmla="*/ 0 h 6866280"/>
                <a:gd name="textAreaBottom" fmla="*/ 6866640 h 686628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20" name="Isosceles Triangle 30"/>
            <p:cNvSpPr/>
            <p:nvPr/>
          </p:nvSpPr>
          <p:spPr>
            <a:xfrm>
              <a:off x="10371600" y="3589920"/>
              <a:ext cx="1816920" cy="326772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21" name="Isosceles Triangle 18"/>
            <p:cNvSpPr/>
            <p:nvPr/>
          </p:nvSpPr>
          <p:spPr>
            <a:xfrm rot="10800000">
              <a:off x="360" y="360"/>
              <a:ext cx="842400" cy="5665680"/>
            </a:xfrm>
            <a:prstGeom prst="triangle">
              <a:avLst>
                <a:gd name="adj" fmla="val 10000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22" name="PlaceHolder 1"/>
          <p:cNvSpPr>
            <a:spLocks noGrp="1"/>
          </p:cNvSpPr>
          <p:nvPr>
            <p:ph type="title"/>
          </p:nvPr>
        </p:nvSpPr>
        <p:spPr>
          <a:xfrm>
            <a:off x="1506960" y="2404440"/>
            <a:ext cx="7766640" cy="1645920"/>
          </a:xfrm>
          <a:prstGeom prst="rect">
            <a:avLst/>
          </a:prstGeom>
          <a:noFill/>
          <a:ln w="0">
            <a:noFill/>
          </a:ln>
        </p:spPr>
        <p:txBody>
          <a:bodyPr lIns="91440" rIns="91440" tIns="45720" bIns="45720" anchor="b">
            <a:noAutofit/>
          </a:bodyPr>
          <a:p>
            <a:pPr indent="0" algn="r" defTabSz="457200">
              <a:lnSpc>
                <a:spcPct val="100000"/>
              </a:lnSpc>
              <a:buNone/>
            </a:pPr>
            <a:r>
              <a:rPr b="0" lang="en-US" sz="5400" spc="-1" strike="noStrike">
                <a:solidFill>
                  <a:schemeClr val="accent1"/>
                </a:solidFill>
                <a:latin typeface="Trebuchet MS"/>
              </a:rPr>
              <a:t>Click to edit Master title style</a:t>
            </a:r>
            <a:endParaRPr b="0" lang="en-US" sz="5400" spc="-1" strike="noStrike">
              <a:solidFill>
                <a:schemeClr val="dk1"/>
              </a:solidFill>
              <a:latin typeface="Trebuchet MS"/>
            </a:endParaRPr>
          </a:p>
        </p:txBody>
      </p:sp>
      <p:sp>
        <p:nvSpPr>
          <p:cNvPr id="23" name="PlaceHolder 2"/>
          <p:cNvSpPr>
            <a:spLocks noGrp="1"/>
          </p:cNvSpPr>
          <p:nvPr>
            <p:ph type="dt" idx="1"/>
          </p:nvPr>
        </p:nvSpPr>
        <p:spPr>
          <a:xfrm>
            <a:off x="7205040" y="6041520"/>
            <a:ext cx="9115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dk1">
                    <a:tint val="75000"/>
                  </a:schemeClr>
                </a:solidFill>
                <a:latin typeface="Trebuchet MS"/>
              </a:defRPr>
            </a:lvl1pPr>
          </a:lstStyle>
          <a:p>
            <a:pPr indent="0" algn="r" defTabSz="457200">
              <a:lnSpc>
                <a:spcPct val="100000"/>
              </a:lnSpc>
              <a:buNone/>
            </a:pPr>
            <a:r>
              <a:rPr b="0" lang="en-US" sz="900" spc="-1" strike="noStrike">
                <a:solidFill>
                  <a:schemeClr val="dk1">
                    <a:tint val="75000"/>
                  </a:schemeClr>
                </a:solidFill>
                <a:latin typeface="Trebuchet MS"/>
              </a:rPr>
              <a:t>&lt;date/time&gt;</a:t>
            </a:r>
            <a:endParaRPr b="0" lang="en-US" sz="900" spc="-1" strike="noStrike">
              <a:solidFill>
                <a:srgbClr val="000000"/>
              </a:solidFill>
              <a:latin typeface="Times New Roman"/>
            </a:endParaRPr>
          </a:p>
        </p:txBody>
      </p:sp>
      <p:sp>
        <p:nvSpPr>
          <p:cNvPr id="24" name="PlaceHolder 3"/>
          <p:cNvSpPr>
            <a:spLocks noGrp="1"/>
          </p:cNvSpPr>
          <p:nvPr>
            <p:ph type="ftr" idx="2"/>
          </p:nvPr>
        </p:nvSpPr>
        <p:spPr>
          <a:xfrm>
            <a:off x="677160" y="6041520"/>
            <a:ext cx="6297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5" name="PlaceHolder 4"/>
          <p:cNvSpPr>
            <a:spLocks noGrp="1"/>
          </p:cNvSpPr>
          <p:nvPr>
            <p:ph type="sldNum" idx="3"/>
          </p:nvPr>
        </p:nvSpPr>
        <p:spPr>
          <a:xfrm>
            <a:off x="8590680" y="6041520"/>
            <a:ext cx="6829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accent1"/>
                </a:solidFill>
                <a:latin typeface="Trebuchet MS"/>
              </a:defRPr>
            </a:lvl1pPr>
          </a:lstStyle>
          <a:p>
            <a:pPr indent="0" algn="r" defTabSz="457200">
              <a:lnSpc>
                <a:spcPct val="100000"/>
              </a:lnSpc>
              <a:buNone/>
            </a:pPr>
            <a:fld id="{FBBC77AF-9A1D-40E5-8134-C03FB84EB1B0}" type="slidenum">
              <a:rPr b="0" lang="en-US" sz="900" spc="-1" strike="noStrike">
                <a:solidFill>
                  <a:schemeClr val="accent1"/>
                </a:solidFill>
                <a:latin typeface="Trebuchet MS"/>
              </a:rPr>
              <a:t>&lt;number&gt;</a:t>
            </a:fld>
            <a:endParaRPr b="0" lang="en-US" sz="900" spc="-1" strike="noStrike">
              <a:solidFill>
                <a:srgbClr val="000000"/>
              </a:solidFill>
              <a:latin typeface="Times New Roman"/>
            </a:endParaRPr>
          </a:p>
        </p:txBody>
      </p:sp>
      <p:sp>
        <p:nvSpPr>
          <p:cNvPr id="2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chemeClr val="dk1">
                    <a:lumMod val="75000"/>
                    <a:lumOff val="25000"/>
                  </a:schemeClr>
                </a:solidFill>
                <a:latin typeface="Trebuchet MS"/>
              </a:rPr>
              <a:t>Click to edit the outline text format</a:t>
            </a:r>
            <a:endParaRPr b="0" lang="en-US" sz="1800" spc="-1" strike="noStrike">
              <a:solidFill>
                <a:schemeClr val="dk1">
                  <a:lumMod val="75000"/>
                  <a:lumOff val="25000"/>
                </a:schemeClr>
              </a:solidFill>
              <a:latin typeface="Trebuchet MS"/>
            </a:endParaRPr>
          </a:p>
          <a:p>
            <a:pPr lvl="1" marL="864000" indent="-324000">
              <a:spcBef>
                <a:spcPts val="1134"/>
              </a:spcBef>
              <a:buClr>
                <a:srgbClr val="000000"/>
              </a:buClr>
              <a:buSzPct val="75000"/>
              <a:buFont typeface="Symbol" charset="2"/>
              <a:buChar char=""/>
            </a:pPr>
            <a:r>
              <a:rPr b="0" lang="en-US" sz="1400" spc="-1" strike="noStrike">
                <a:solidFill>
                  <a:schemeClr val="dk1">
                    <a:lumMod val="75000"/>
                    <a:lumOff val="25000"/>
                  </a:schemeClr>
                </a:solidFill>
                <a:latin typeface="Trebuchet MS"/>
              </a:rPr>
              <a:t>Second Outline Level</a:t>
            </a:r>
            <a:endParaRPr b="0" lang="en-US" sz="1400" spc="-1" strike="noStrike">
              <a:solidFill>
                <a:schemeClr val="dk1">
                  <a:lumMod val="75000"/>
                  <a:lumOff val="25000"/>
                </a:schemeClr>
              </a:solidFill>
              <a:latin typeface="Trebuchet MS"/>
            </a:endParaRPr>
          </a:p>
          <a:p>
            <a:pPr lvl="2" marL="1296000" indent="-288000">
              <a:spcBef>
                <a:spcPts val="850"/>
              </a:spcBef>
              <a:buClr>
                <a:srgbClr val="000000"/>
              </a:buClr>
              <a:buSzPct val="45000"/>
              <a:buFont typeface="Wingdings" charset="2"/>
              <a:buChar char=""/>
            </a:pPr>
            <a:r>
              <a:rPr b="0" lang="en-US" sz="1200" spc="-1" strike="noStrike">
                <a:solidFill>
                  <a:schemeClr val="dk1">
                    <a:lumMod val="75000"/>
                    <a:lumOff val="25000"/>
                  </a:schemeClr>
                </a:solidFill>
                <a:latin typeface="Trebuchet MS"/>
              </a:rPr>
              <a:t>Third Outline Level</a:t>
            </a:r>
            <a:endParaRPr b="0" lang="en-US" sz="1200" spc="-1" strike="noStrike">
              <a:solidFill>
                <a:schemeClr val="dk1">
                  <a:lumMod val="75000"/>
                  <a:lumOff val="25000"/>
                </a:schemeClr>
              </a:solidFill>
              <a:latin typeface="Trebuchet MS"/>
            </a:endParaRPr>
          </a:p>
          <a:p>
            <a:pPr lvl="3" marL="1728000" indent="-216000">
              <a:spcBef>
                <a:spcPts val="567"/>
              </a:spcBef>
              <a:buClr>
                <a:srgbClr val="000000"/>
              </a:buClr>
              <a:buSzPct val="75000"/>
              <a:buFont typeface="Symbol" charset="2"/>
              <a:buChar char=""/>
            </a:pPr>
            <a:r>
              <a:rPr b="0" lang="en-US" sz="1200" spc="-1" strike="noStrike">
                <a:solidFill>
                  <a:schemeClr val="dk1">
                    <a:lumMod val="75000"/>
                    <a:lumOff val="25000"/>
                  </a:schemeClr>
                </a:solidFill>
                <a:latin typeface="Trebuchet MS"/>
              </a:rPr>
              <a:t>Fourth Outline Level</a:t>
            </a:r>
            <a:endParaRPr b="0" lang="en-US" sz="1200" spc="-1" strike="noStrike">
              <a:solidFill>
                <a:schemeClr val="dk1">
                  <a:lumMod val="75000"/>
                  <a:lumOff val="25000"/>
                </a:schemeClr>
              </a:solidFill>
              <a:latin typeface="Trebuchet MS"/>
            </a:endParaRPr>
          </a:p>
          <a:p>
            <a:pPr lvl="4" marL="2160000" indent="-216000">
              <a:spcBef>
                <a:spcPts val="283"/>
              </a:spcBef>
              <a:buClr>
                <a:srgbClr val="000000"/>
              </a:buClr>
              <a:buSzPct val="45000"/>
              <a:buFont typeface="Wingdings" charset="2"/>
              <a:buChar char=""/>
            </a:pPr>
            <a:r>
              <a:rPr b="0" lang="en-US" sz="2000" spc="-1" strike="noStrike">
                <a:solidFill>
                  <a:schemeClr val="dk1">
                    <a:lumMod val="75000"/>
                    <a:lumOff val="25000"/>
                  </a:schemeClr>
                </a:solidFill>
                <a:latin typeface="Trebuchet MS"/>
              </a:rPr>
              <a:t>Fifth Outline Level</a:t>
            </a:r>
            <a:endParaRPr b="0" lang="en-US" sz="2000" spc="-1" strike="noStrike">
              <a:solidFill>
                <a:schemeClr val="dk1">
                  <a:lumMod val="75000"/>
                  <a:lumOff val="25000"/>
                </a:schemeClr>
              </a:solidFill>
              <a:latin typeface="Trebuchet MS"/>
            </a:endParaRPr>
          </a:p>
          <a:p>
            <a:pPr lvl="5" marL="2592000" indent="-216000">
              <a:spcBef>
                <a:spcPts val="283"/>
              </a:spcBef>
              <a:buClr>
                <a:srgbClr val="000000"/>
              </a:buClr>
              <a:buSzPct val="45000"/>
              <a:buFont typeface="Wingdings" charset="2"/>
              <a:buChar char=""/>
            </a:pPr>
            <a:r>
              <a:rPr b="0" lang="en-US" sz="2000" spc="-1" strike="noStrike">
                <a:solidFill>
                  <a:schemeClr val="dk1">
                    <a:lumMod val="75000"/>
                    <a:lumOff val="25000"/>
                  </a:schemeClr>
                </a:solidFill>
                <a:latin typeface="Trebuchet MS"/>
              </a:rPr>
              <a:t>Sixth Outline Level</a:t>
            </a:r>
            <a:endParaRPr b="0" lang="en-US" sz="2000" spc="-1" strike="noStrike">
              <a:solidFill>
                <a:schemeClr val="dk1">
                  <a:lumMod val="75000"/>
                  <a:lumOff val="25000"/>
                </a:schemeClr>
              </a:solidFill>
              <a:latin typeface="Trebuchet MS"/>
            </a:endParaRPr>
          </a:p>
          <a:p>
            <a:pPr lvl="6" marL="3024000" indent="-216000">
              <a:spcBef>
                <a:spcPts val="283"/>
              </a:spcBef>
              <a:buClr>
                <a:srgbClr val="000000"/>
              </a:buClr>
              <a:buSzPct val="45000"/>
              <a:buFont typeface="Wingdings" charset="2"/>
              <a:buChar char=""/>
            </a:pPr>
            <a:r>
              <a:rPr b="0" lang="en-US" sz="2000" spc="-1" strike="noStrike">
                <a:solidFill>
                  <a:schemeClr val="dk1">
                    <a:lumMod val="75000"/>
                    <a:lumOff val="25000"/>
                  </a:schemeClr>
                </a:solidFill>
                <a:latin typeface="Trebuchet MS"/>
              </a:rPr>
              <a:t>Seventh Outline Level</a:t>
            </a:r>
            <a:endParaRPr b="0" lang="en-US" sz="2000" spc="-1" strike="noStrike">
              <a:solidFill>
                <a:schemeClr val="dk1">
                  <a:lumMod val="75000"/>
                  <a:lumOff val="25000"/>
                </a:schemeClr>
              </a:solidFill>
              <a:latin typeface="Trebuchet MS"/>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66" name="Group 6"/>
          <p:cNvGrpSpPr/>
          <p:nvPr/>
        </p:nvGrpSpPr>
        <p:grpSpPr>
          <a:xfrm>
            <a:off x="0" y="-8640"/>
            <a:ext cx="12191760" cy="6866640"/>
            <a:chOff x="0" y="-8640"/>
            <a:chExt cx="12191760" cy="6866640"/>
          </a:xfrm>
        </p:grpSpPr>
        <p:cxnSp>
          <p:nvCxnSpPr>
            <p:cNvPr id="167" name="Straight Connector 19"/>
            <p:cNvCxnSpPr/>
            <p:nvPr/>
          </p:nvCxnSpPr>
          <p:spPr>
            <a:xfrm>
              <a:off x="9370800" y="0"/>
              <a:ext cx="1219680" cy="6858360"/>
            </a:xfrm>
            <a:prstGeom prst="straightConnector1">
              <a:avLst/>
            </a:prstGeom>
            <a:ln cap="rnd" w="9525">
              <a:solidFill>
                <a:srgbClr val="ffffff">
                  <a:lumMod val="75000"/>
                </a:srgbClr>
              </a:solidFill>
              <a:round/>
            </a:ln>
          </p:spPr>
        </p:cxnSp>
        <p:cxnSp>
          <p:nvCxnSpPr>
            <p:cNvPr id="168" name="Straight Connector 20"/>
            <p:cNvCxnSpPr/>
            <p:nvPr/>
          </p:nvCxnSpPr>
          <p:spPr>
            <a:xfrm flipH="1">
              <a:off x="7425000" y="3681360"/>
              <a:ext cx="4763880" cy="3177000"/>
            </a:xfrm>
            <a:prstGeom prst="straightConnector1">
              <a:avLst/>
            </a:prstGeom>
            <a:ln cap="rnd" w="9525">
              <a:solidFill>
                <a:srgbClr val="ffffff">
                  <a:lumMod val="85000"/>
                </a:srgbClr>
              </a:solidFill>
              <a:round/>
            </a:ln>
          </p:spPr>
        </p:cxnSp>
        <p:sp>
          <p:nvSpPr>
            <p:cNvPr id="169" name="Rectangle 23"/>
            <p:cNvSpPr/>
            <p:nvPr/>
          </p:nvSpPr>
          <p:spPr>
            <a:xfrm>
              <a:off x="9181440" y="-8640"/>
              <a:ext cx="3007080" cy="6866280"/>
            </a:xfrm>
            <a:custGeom>
              <a:avLst/>
              <a:gdLst>
                <a:gd name="textAreaLeft" fmla="*/ 0 w 3007080"/>
                <a:gd name="textAreaRight" fmla="*/ 3007440 w 3007080"/>
                <a:gd name="textAreaTop" fmla="*/ 0 h 6866280"/>
                <a:gd name="textAreaBottom" fmla="*/ 6866640 h 686628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70" name="Rectangle 25"/>
            <p:cNvSpPr/>
            <p:nvPr/>
          </p:nvSpPr>
          <p:spPr>
            <a:xfrm>
              <a:off x="9603360" y="-8640"/>
              <a:ext cx="2588040" cy="6866280"/>
            </a:xfrm>
            <a:custGeom>
              <a:avLst/>
              <a:gdLst>
                <a:gd name="textAreaLeft" fmla="*/ 0 w 2588040"/>
                <a:gd name="textAreaRight" fmla="*/ 2588400 w 2588040"/>
                <a:gd name="textAreaTop" fmla="*/ 0 h 6866280"/>
                <a:gd name="textAreaBottom" fmla="*/ 6866640 h 686628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71" name="Isosceles Triangle 23"/>
            <p:cNvSpPr/>
            <p:nvPr/>
          </p:nvSpPr>
          <p:spPr>
            <a:xfrm>
              <a:off x="8932320" y="3048120"/>
              <a:ext cx="3259440" cy="380952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72" name="Rectangle 27"/>
            <p:cNvSpPr/>
            <p:nvPr/>
          </p:nvSpPr>
          <p:spPr>
            <a:xfrm>
              <a:off x="9334440" y="-8640"/>
              <a:ext cx="2854080" cy="6866280"/>
            </a:xfrm>
            <a:custGeom>
              <a:avLst/>
              <a:gdLst>
                <a:gd name="textAreaLeft" fmla="*/ 0 w 2854080"/>
                <a:gd name="textAreaRight" fmla="*/ 2854440 w 2854080"/>
                <a:gd name="textAreaTop" fmla="*/ 0 h 6866280"/>
                <a:gd name="textAreaBottom" fmla="*/ 6866640 h 686628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73" name="Rectangle 28"/>
            <p:cNvSpPr/>
            <p:nvPr/>
          </p:nvSpPr>
          <p:spPr>
            <a:xfrm>
              <a:off x="10898640" y="-8640"/>
              <a:ext cx="1289880" cy="6866280"/>
            </a:xfrm>
            <a:custGeom>
              <a:avLst/>
              <a:gdLst>
                <a:gd name="textAreaLeft" fmla="*/ 0 w 1289880"/>
                <a:gd name="textAreaRight" fmla="*/ 1290240 w 1289880"/>
                <a:gd name="textAreaTop" fmla="*/ 0 h 6866280"/>
                <a:gd name="textAreaBottom" fmla="*/ 6866640 h 686628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000000"/>
                </a:solidFill>
                <a:latin typeface="Arial"/>
              </a:endParaRPr>
            </a:p>
          </p:txBody>
        </p:sp>
        <p:sp>
          <p:nvSpPr>
            <p:cNvPr id="174" name="Rectangle 29"/>
            <p:cNvSpPr/>
            <p:nvPr/>
          </p:nvSpPr>
          <p:spPr>
            <a:xfrm>
              <a:off x="10938960" y="-8640"/>
              <a:ext cx="1249560" cy="6866280"/>
            </a:xfrm>
            <a:custGeom>
              <a:avLst/>
              <a:gdLst>
                <a:gd name="textAreaLeft" fmla="*/ 0 w 1249560"/>
                <a:gd name="textAreaRight" fmla="*/ 1249920 w 1249560"/>
                <a:gd name="textAreaTop" fmla="*/ 0 h 6866280"/>
                <a:gd name="textAreaBottom" fmla="*/ 6866640 h 686628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75" name="Isosceles Triangle 27"/>
            <p:cNvSpPr/>
            <p:nvPr/>
          </p:nvSpPr>
          <p:spPr>
            <a:xfrm>
              <a:off x="10371600" y="3589920"/>
              <a:ext cx="1816920" cy="326772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76" name="Isosceles Triangle 28"/>
            <p:cNvSpPr/>
            <p:nvPr/>
          </p:nvSpPr>
          <p:spPr>
            <a:xfrm>
              <a:off x="0" y="4013280"/>
              <a:ext cx="448200" cy="284436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177" name="PlaceHolder 1"/>
          <p:cNvSpPr>
            <a:spLocks noGrp="1"/>
          </p:cNvSpPr>
          <p:nvPr>
            <p:ph type="title"/>
          </p:nvPr>
        </p:nvSpPr>
        <p:spPr>
          <a:xfrm>
            <a:off x="677160" y="2700720"/>
            <a:ext cx="8596440" cy="1826280"/>
          </a:xfrm>
          <a:prstGeom prst="rect">
            <a:avLst/>
          </a:prstGeom>
          <a:noFill/>
          <a:ln w="0">
            <a:noFill/>
          </a:ln>
        </p:spPr>
        <p:txBody>
          <a:bodyPr lIns="91440" rIns="91440" tIns="45720" bIns="45720" anchor="b">
            <a:noAutofit/>
          </a:bodyPr>
          <a:p>
            <a:pPr indent="0" defTabSz="457200">
              <a:lnSpc>
                <a:spcPct val="100000"/>
              </a:lnSpc>
              <a:buNone/>
            </a:pPr>
            <a:r>
              <a:rPr b="0" lang="en-US" sz="4000" spc="-1" strike="noStrike">
                <a:solidFill>
                  <a:schemeClr val="accent1"/>
                </a:solidFill>
                <a:latin typeface="Trebuchet MS"/>
              </a:rPr>
              <a:t>Click to edit Master title style</a:t>
            </a:r>
            <a:endParaRPr b="0" lang="en-US" sz="4000" spc="-1" strike="noStrike">
              <a:solidFill>
                <a:schemeClr val="dk1"/>
              </a:solidFill>
              <a:latin typeface="Trebuchet MS"/>
            </a:endParaRPr>
          </a:p>
        </p:txBody>
      </p:sp>
      <p:sp>
        <p:nvSpPr>
          <p:cNvPr id="178" name="PlaceHolder 2"/>
          <p:cNvSpPr>
            <a:spLocks noGrp="1"/>
          </p:cNvSpPr>
          <p:nvPr>
            <p:ph type="body"/>
          </p:nvPr>
        </p:nvSpPr>
        <p:spPr>
          <a:xfrm>
            <a:off x="677160" y="4527360"/>
            <a:ext cx="8596440" cy="860040"/>
          </a:xfrm>
          <a:prstGeom prst="rect">
            <a:avLst/>
          </a:prstGeom>
          <a:noFill/>
          <a:ln w="0">
            <a:noFill/>
          </a:ln>
        </p:spPr>
        <p:txBody>
          <a:bodyPr lIns="91440" rIns="91440" tIns="45720" bIns="45720" anchor="t">
            <a:noAutofit/>
          </a:bodyPr>
          <a:p>
            <a:pPr indent="0" defTabSz="457200">
              <a:lnSpc>
                <a:spcPct val="100000"/>
              </a:lnSpc>
              <a:spcBef>
                <a:spcPts val="1001"/>
              </a:spcBef>
              <a:buNone/>
              <a:tabLst>
                <a:tab algn="l" pos="0"/>
              </a:tabLst>
            </a:pPr>
            <a:r>
              <a:rPr b="0" lang="en-US" sz="2000" spc="-1" strike="noStrike">
                <a:solidFill>
                  <a:schemeClr val="dk1">
                    <a:lumMod val="50000"/>
                    <a:lumOff val="50000"/>
                  </a:schemeClr>
                </a:solidFill>
                <a:latin typeface="Trebuchet MS"/>
              </a:rPr>
              <a:t>Click to edit Master text styles</a:t>
            </a:r>
            <a:endParaRPr b="0" lang="en-US" sz="2000" spc="-1" strike="noStrike">
              <a:solidFill>
                <a:schemeClr val="dk1">
                  <a:lumMod val="75000"/>
                  <a:lumOff val="25000"/>
                </a:schemeClr>
              </a:solidFill>
              <a:latin typeface="Trebuchet MS"/>
            </a:endParaRPr>
          </a:p>
        </p:txBody>
      </p:sp>
      <p:sp>
        <p:nvSpPr>
          <p:cNvPr id="179" name="PlaceHolder 3"/>
          <p:cNvSpPr>
            <a:spLocks noGrp="1"/>
          </p:cNvSpPr>
          <p:nvPr>
            <p:ph type="dt" idx="28"/>
          </p:nvPr>
        </p:nvSpPr>
        <p:spPr>
          <a:xfrm>
            <a:off x="7205040" y="6041520"/>
            <a:ext cx="9115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dk1">
                    <a:tint val="75000"/>
                  </a:schemeClr>
                </a:solidFill>
                <a:latin typeface="Trebuchet MS"/>
              </a:defRPr>
            </a:lvl1pPr>
          </a:lstStyle>
          <a:p>
            <a:pPr indent="0" algn="r" defTabSz="457200">
              <a:lnSpc>
                <a:spcPct val="100000"/>
              </a:lnSpc>
              <a:buNone/>
            </a:pPr>
            <a:r>
              <a:rPr b="0" lang="en-US" sz="900" spc="-1" strike="noStrike">
                <a:solidFill>
                  <a:schemeClr val="dk1">
                    <a:tint val="75000"/>
                  </a:schemeClr>
                </a:solidFill>
                <a:latin typeface="Trebuchet MS"/>
              </a:rPr>
              <a:t>&lt;date/time&gt;</a:t>
            </a:r>
            <a:endParaRPr b="0" lang="en-US" sz="900" spc="-1" strike="noStrike">
              <a:solidFill>
                <a:srgbClr val="000000"/>
              </a:solidFill>
              <a:latin typeface="Times New Roman"/>
            </a:endParaRPr>
          </a:p>
        </p:txBody>
      </p:sp>
      <p:sp>
        <p:nvSpPr>
          <p:cNvPr id="180" name="PlaceHolder 4"/>
          <p:cNvSpPr>
            <a:spLocks noGrp="1"/>
          </p:cNvSpPr>
          <p:nvPr>
            <p:ph type="ftr" idx="29"/>
          </p:nvPr>
        </p:nvSpPr>
        <p:spPr>
          <a:xfrm>
            <a:off x="677160" y="6041520"/>
            <a:ext cx="6297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81" name="PlaceHolder 5"/>
          <p:cNvSpPr>
            <a:spLocks noGrp="1"/>
          </p:cNvSpPr>
          <p:nvPr>
            <p:ph type="sldNum" idx="30"/>
          </p:nvPr>
        </p:nvSpPr>
        <p:spPr>
          <a:xfrm>
            <a:off x="8590680" y="6041520"/>
            <a:ext cx="6829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accent1"/>
                </a:solidFill>
                <a:latin typeface="Trebuchet MS"/>
              </a:defRPr>
            </a:lvl1pPr>
          </a:lstStyle>
          <a:p>
            <a:pPr indent="0" algn="r" defTabSz="457200">
              <a:lnSpc>
                <a:spcPct val="100000"/>
              </a:lnSpc>
              <a:buNone/>
            </a:pPr>
            <a:fld id="{BC086399-DB7A-42AC-98BC-DD59AF022B49}" type="slidenum">
              <a:rPr b="0" lang="en-US" sz="900" spc="-1" strike="noStrike">
                <a:solidFill>
                  <a:schemeClr val="accent1"/>
                </a:solidFill>
                <a:latin typeface="Trebuchet MS"/>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82" name="Group 6"/>
          <p:cNvGrpSpPr/>
          <p:nvPr/>
        </p:nvGrpSpPr>
        <p:grpSpPr>
          <a:xfrm>
            <a:off x="0" y="-8640"/>
            <a:ext cx="12191760" cy="6866640"/>
            <a:chOff x="0" y="-8640"/>
            <a:chExt cx="12191760" cy="6866640"/>
          </a:xfrm>
        </p:grpSpPr>
        <p:cxnSp>
          <p:nvCxnSpPr>
            <p:cNvPr id="183" name="Straight Connector 19"/>
            <p:cNvCxnSpPr/>
            <p:nvPr/>
          </p:nvCxnSpPr>
          <p:spPr>
            <a:xfrm>
              <a:off x="9370800" y="0"/>
              <a:ext cx="1219680" cy="6858360"/>
            </a:xfrm>
            <a:prstGeom prst="straightConnector1">
              <a:avLst/>
            </a:prstGeom>
            <a:ln cap="rnd" w="9525">
              <a:solidFill>
                <a:srgbClr val="ffffff">
                  <a:lumMod val="75000"/>
                </a:srgbClr>
              </a:solidFill>
              <a:round/>
            </a:ln>
          </p:spPr>
        </p:cxnSp>
        <p:cxnSp>
          <p:nvCxnSpPr>
            <p:cNvPr id="184" name="Straight Connector 20"/>
            <p:cNvCxnSpPr/>
            <p:nvPr/>
          </p:nvCxnSpPr>
          <p:spPr>
            <a:xfrm flipH="1">
              <a:off x="7425000" y="3681360"/>
              <a:ext cx="4763880" cy="3177000"/>
            </a:xfrm>
            <a:prstGeom prst="straightConnector1">
              <a:avLst/>
            </a:prstGeom>
            <a:ln cap="rnd" w="9525">
              <a:solidFill>
                <a:srgbClr val="ffffff">
                  <a:lumMod val="85000"/>
                </a:srgbClr>
              </a:solidFill>
              <a:round/>
            </a:ln>
          </p:spPr>
        </p:cxnSp>
        <p:sp>
          <p:nvSpPr>
            <p:cNvPr id="185" name="Rectangle 23"/>
            <p:cNvSpPr/>
            <p:nvPr/>
          </p:nvSpPr>
          <p:spPr>
            <a:xfrm>
              <a:off x="9181440" y="-8640"/>
              <a:ext cx="3007080" cy="6866280"/>
            </a:xfrm>
            <a:custGeom>
              <a:avLst/>
              <a:gdLst>
                <a:gd name="textAreaLeft" fmla="*/ 0 w 3007080"/>
                <a:gd name="textAreaRight" fmla="*/ 3007440 w 3007080"/>
                <a:gd name="textAreaTop" fmla="*/ 0 h 6866280"/>
                <a:gd name="textAreaBottom" fmla="*/ 6866640 h 686628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86" name="Rectangle 25"/>
            <p:cNvSpPr/>
            <p:nvPr/>
          </p:nvSpPr>
          <p:spPr>
            <a:xfrm>
              <a:off x="9603360" y="-8640"/>
              <a:ext cx="2588040" cy="6866280"/>
            </a:xfrm>
            <a:custGeom>
              <a:avLst/>
              <a:gdLst>
                <a:gd name="textAreaLeft" fmla="*/ 0 w 2588040"/>
                <a:gd name="textAreaRight" fmla="*/ 2588400 w 2588040"/>
                <a:gd name="textAreaTop" fmla="*/ 0 h 6866280"/>
                <a:gd name="textAreaBottom" fmla="*/ 6866640 h 686628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87" name="Isosceles Triangle 23"/>
            <p:cNvSpPr/>
            <p:nvPr/>
          </p:nvSpPr>
          <p:spPr>
            <a:xfrm>
              <a:off x="8932320" y="3048120"/>
              <a:ext cx="3259440" cy="380952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88" name="Rectangle 27"/>
            <p:cNvSpPr/>
            <p:nvPr/>
          </p:nvSpPr>
          <p:spPr>
            <a:xfrm>
              <a:off x="9334440" y="-8640"/>
              <a:ext cx="2854080" cy="6866280"/>
            </a:xfrm>
            <a:custGeom>
              <a:avLst/>
              <a:gdLst>
                <a:gd name="textAreaLeft" fmla="*/ 0 w 2854080"/>
                <a:gd name="textAreaRight" fmla="*/ 2854440 w 2854080"/>
                <a:gd name="textAreaTop" fmla="*/ 0 h 6866280"/>
                <a:gd name="textAreaBottom" fmla="*/ 6866640 h 686628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89" name="Rectangle 28"/>
            <p:cNvSpPr/>
            <p:nvPr/>
          </p:nvSpPr>
          <p:spPr>
            <a:xfrm>
              <a:off x="10898640" y="-8640"/>
              <a:ext cx="1289880" cy="6866280"/>
            </a:xfrm>
            <a:custGeom>
              <a:avLst/>
              <a:gdLst>
                <a:gd name="textAreaLeft" fmla="*/ 0 w 1289880"/>
                <a:gd name="textAreaRight" fmla="*/ 1290240 w 1289880"/>
                <a:gd name="textAreaTop" fmla="*/ 0 h 6866280"/>
                <a:gd name="textAreaBottom" fmla="*/ 6866640 h 686628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000000"/>
                </a:solidFill>
                <a:latin typeface="Arial"/>
              </a:endParaRPr>
            </a:p>
          </p:txBody>
        </p:sp>
        <p:sp>
          <p:nvSpPr>
            <p:cNvPr id="190" name="Rectangle 29"/>
            <p:cNvSpPr/>
            <p:nvPr/>
          </p:nvSpPr>
          <p:spPr>
            <a:xfrm>
              <a:off x="10938960" y="-8640"/>
              <a:ext cx="1249560" cy="6866280"/>
            </a:xfrm>
            <a:custGeom>
              <a:avLst/>
              <a:gdLst>
                <a:gd name="textAreaLeft" fmla="*/ 0 w 1249560"/>
                <a:gd name="textAreaRight" fmla="*/ 1249920 w 1249560"/>
                <a:gd name="textAreaTop" fmla="*/ 0 h 6866280"/>
                <a:gd name="textAreaBottom" fmla="*/ 6866640 h 686628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91" name="Isosceles Triangle 27"/>
            <p:cNvSpPr/>
            <p:nvPr/>
          </p:nvSpPr>
          <p:spPr>
            <a:xfrm>
              <a:off x="10371600" y="3589920"/>
              <a:ext cx="1816920" cy="326772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92" name="Isosceles Triangle 28"/>
            <p:cNvSpPr/>
            <p:nvPr/>
          </p:nvSpPr>
          <p:spPr>
            <a:xfrm>
              <a:off x="0" y="4013280"/>
              <a:ext cx="448200" cy="284436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193" name="PlaceHolder 1"/>
          <p:cNvSpPr>
            <a:spLocks noGrp="1"/>
          </p:cNvSpPr>
          <p:nvPr>
            <p:ph type="title"/>
          </p:nvPr>
        </p:nvSpPr>
        <p:spPr>
          <a:xfrm>
            <a:off x="677160" y="609480"/>
            <a:ext cx="8596440" cy="1320480"/>
          </a:xfrm>
          <a:prstGeom prst="rect">
            <a:avLst/>
          </a:prstGeom>
          <a:noFill/>
          <a:ln w="0">
            <a:noFill/>
          </a:ln>
        </p:spPr>
        <p:txBody>
          <a:bodyPr lIns="91440" rIns="91440" tIns="45720" bIns="45720" anchor="t">
            <a:noAutofit/>
          </a:bodyPr>
          <a:p>
            <a:pPr indent="0" defTabSz="457200">
              <a:lnSpc>
                <a:spcPct val="100000"/>
              </a:lnSpc>
              <a:buNone/>
            </a:pPr>
            <a:r>
              <a:rPr b="0" lang="en-US" sz="3600" spc="-1" strike="noStrike">
                <a:solidFill>
                  <a:schemeClr val="accent1"/>
                </a:solidFill>
                <a:latin typeface="Trebuchet MS"/>
              </a:rPr>
              <a:t>Click to edit Master title style</a:t>
            </a:r>
            <a:endParaRPr b="0" lang="en-US" sz="3600" spc="-1" strike="noStrike">
              <a:solidFill>
                <a:schemeClr val="dk1"/>
              </a:solidFill>
              <a:latin typeface="Trebuchet MS"/>
            </a:endParaRPr>
          </a:p>
        </p:txBody>
      </p:sp>
      <p:sp>
        <p:nvSpPr>
          <p:cNvPr id="194" name="PlaceHolder 2"/>
          <p:cNvSpPr>
            <a:spLocks noGrp="1"/>
          </p:cNvSpPr>
          <p:nvPr>
            <p:ph type="body"/>
          </p:nvPr>
        </p:nvSpPr>
        <p:spPr>
          <a:xfrm>
            <a:off x="677160" y="2160720"/>
            <a:ext cx="4183560" cy="3880440"/>
          </a:xfrm>
          <a:prstGeom prst="rect">
            <a:avLst/>
          </a:prstGeom>
          <a:noFill/>
          <a:ln w="0">
            <a:noFill/>
          </a:ln>
        </p:spPr>
        <p:txBody>
          <a:bodyPr lIns="91440" rIns="91440" tIns="45720" bIns="45720" anchor="t">
            <a:noAutofit/>
          </a:bodyPr>
          <a:p>
            <a:pPr marL="343080" indent="-343080" defTabSz="457200">
              <a:lnSpc>
                <a:spcPct val="100000"/>
              </a:lnSpc>
              <a:spcBef>
                <a:spcPts val="1001"/>
              </a:spcBef>
              <a:buClr>
                <a:srgbClr val="e48312"/>
              </a:buClr>
              <a:buSzPct val="80000"/>
              <a:buFont typeface="Wingdings 3" charset="2"/>
              <a:buChar char=""/>
            </a:pPr>
            <a:r>
              <a:rPr b="0" lang="en-US" sz="1800" spc="-1" strike="noStrike">
                <a:solidFill>
                  <a:schemeClr val="dk1">
                    <a:lumMod val="75000"/>
                    <a:lumOff val="25000"/>
                  </a:schemeClr>
                </a:solidFill>
                <a:latin typeface="Trebuchet MS"/>
              </a:rPr>
              <a:t>Click to edit Master text styles</a:t>
            </a:r>
            <a:endParaRPr b="0" lang="en-US" sz="1800" spc="-1" strike="noStrike">
              <a:solidFill>
                <a:schemeClr val="dk1">
                  <a:lumMod val="75000"/>
                  <a:lumOff val="25000"/>
                </a:schemeClr>
              </a:solidFill>
              <a:latin typeface="Trebuchet MS"/>
            </a:endParaRPr>
          </a:p>
          <a:p>
            <a:pPr lvl="1" marL="743040" indent="-285840" defTabSz="457200">
              <a:lnSpc>
                <a:spcPct val="100000"/>
              </a:lnSpc>
              <a:spcBef>
                <a:spcPts val="1001"/>
              </a:spcBef>
              <a:buClr>
                <a:srgbClr val="e48312"/>
              </a:buClr>
              <a:buSzPct val="80000"/>
              <a:buFont typeface="Wingdings 3" charset="2"/>
              <a:buChar char=""/>
            </a:pPr>
            <a:r>
              <a:rPr b="0" lang="en-US" sz="1600" spc="-1" strike="noStrike">
                <a:solidFill>
                  <a:schemeClr val="dk1">
                    <a:lumMod val="75000"/>
                    <a:lumOff val="25000"/>
                  </a:schemeClr>
                </a:solidFill>
                <a:latin typeface="Trebuchet MS"/>
              </a:rPr>
              <a:t>Second level</a:t>
            </a:r>
            <a:endParaRPr b="0" lang="en-US" sz="1600" spc="-1" strike="noStrike">
              <a:solidFill>
                <a:schemeClr val="dk1">
                  <a:lumMod val="75000"/>
                  <a:lumOff val="25000"/>
                </a:schemeClr>
              </a:solidFill>
              <a:latin typeface="Trebuchet MS"/>
            </a:endParaRPr>
          </a:p>
          <a:p>
            <a:pPr lvl="2" marL="1143000" indent="-228600" defTabSz="457200">
              <a:lnSpc>
                <a:spcPct val="100000"/>
              </a:lnSpc>
              <a:spcBef>
                <a:spcPts val="1001"/>
              </a:spcBef>
              <a:buClr>
                <a:srgbClr val="e48312"/>
              </a:buClr>
              <a:buSzPct val="80000"/>
              <a:buFont typeface="Wingdings 3" charset="2"/>
              <a:buChar char=""/>
            </a:pPr>
            <a:r>
              <a:rPr b="0" lang="en-US" sz="1400" spc="-1" strike="noStrike">
                <a:solidFill>
                  <a:schemeClr val="dk1">
                    <a:lumMod val="75000"/>
                    <a:lumOff val="25000"/>
                  </a:schemeClr>
                </a:solidFill>
                <a:latin typeface="Trebuchet MS"/>
              </a:rPr>
              <a:t>Third level</a:t>
            </a:r>
            <a:endParaRPr b="0" lang="en-US" sz="1400" spc="-1" strike="noStrike">
              <a:solidFill>
                <a:schemeClr val="dk1">
                  <a:lumMod val="75000"/>
                  <a:lumOff val="25000"/>
                </a:schemeClr>
              </a:solidFill>
              <a:latin typeface="Trebuchet MS"/>
            </a:endParaRPr>
          </a:p>
          <a:p>
            <a:pPr lvl="3" marL="1600200" indent="-228600" defTabSz="457200">
              <a:lnSpc>
                <a:spcPct val="100000"/>
              </a:lnSpc>
              <a:spcBef>
                <a:spcPts val="1001"/>
              </a:spcBef>
              <a:buClr>
                <a:srgbClr val="e48312"/>
              </a:buClr>
              <a:buSzPct val="80000"/>
              <a:buFont typeface="Wingdings 3" charset="2"/>
              <a:buChar char=""/>
            </a:pPr>
            <a:r>
              <a:rPr b="0" lang="en-US" sz="1200" spc="-1" strike="noStrike">
                <a:solidFill>
                  <a:schemeClr val="dk1">
                    <a:lumMod val="75000"/>
                    <a:lumOff val="25000"/>
                  </a:schemeClr>
                </a:solidFill>
                <a:latin typeface="Trebuchet MS"/>
              </a:rPr>
              <a:t>Fourth level</a:t>
            </a:r>
            <a:endParaRPr b="0" lang="en-US" sz="1200" spc="-1" strike="noStrike">
              <a:solidFill>
                <a:schemeClr val="dk1">
                  <a:lumMod val="75000"/>
                  <a:lumOff val="25000"/>
                </a:schemeClr>
              </a:solidFill>
              <a:latin typeface="Trebuchet MS"/>
            </a:endParaRPr>
          </a:p>
          <a:p>
            <a:pPr lvl="4" marL="2057400" indent="-228600" defTabSz="457200">
              <a:lnSpc>
                <a:spcPct val="100000"/>
              </a:lnSpc>
              <a:spcBef>
                <a:spcPts val="1001"/>
              </a:spcBef>
              <a:buClr>
                <a:srgbClr val="e48312"/>
              </a:buClr>
              <a:buSzPct val="80000"/>
              <a:buFont typeface="Wingdings 3" charset="2"/>
              <a:buChar char=""/>
            </a:pPr>
            <a:r>
              <a:rPr b="0" lang="en-US" sz="1200" spc="-1" strike="noStrike">
                <a:solidFill>
                  <a:schemeClr val="dk1">
                    <a:lumMod val="75000"/>
                    <a:lumOff val="25000"/>
                  </a:schemeClr>
                </a:solidFill>
                <a:latin typeface="Trebuchet MS"/>
              </a:rPr>
              <a:t>Fifth level</a:t>
            </a:r>
            <a:endParaRPr b="0" lang="en-US" sz="1200" spc="-1" strike="noStrike">
              <a:solidFill>
                <a:schemeClr val="dk1">
                  <a:lumMod val="75000"/>
                  <a:lumOff val="25000"/>
                </a:schemeClr>
              </a:solidFill>
              <a:latin typeface="Trebuchet MS"/>
            </a:endParaRPr>
          </a:p>
        </p:txBody>
      </p:sp>
      <p:sp>
        <p:nvSpPr>
          <p:cNvPr id="195" name="PlaceHolder 3"/>
          <p:cNvSpPr>
            <a:spLocks noGrp="1"/>
          </p:cNvSpPr>
          <p:nvPr>
            <p:ph type="body"/>
          </p:nvPr>
        </p:nvSpPr>
        <p:spPr>
          <a:xfrm>
            <a:off x="5090040" y="2160720"/>
            <a:ext cx="4183560" cy="3880440"/>
          </a:xfrm>
          <a:prstGeom prst="rect">
            <a:avLst/>
          </a:prstGeom>
          <a:noFill/>
          <a:ln w="0">
            <a:noFill/>
          </a:ln>
        </p:spPr>
        <p:txBody>
          <a:bodyPr lIns="91440" rIns="91440" tIns="45720" bIns="45720" anchor="t">
            <a:noAutofit/>
          </a:bodyPr>
          <a:p>
            <a:pPr marL="343080" indent="-343080" defTabSz="457200">
              <a:lnSpc>
                <a:spcPct val="100000"/>
              </a:lnSpc>
              <a:spcBef>
                <a:spcPts val="1001"/>
              </a:spcBef>
              <a:buClr>
                <a:srgbClr val="e48312"/>
              </a:buClr>
              <a:buSzPct val="80000"/>
              <a:buFont typeface="Wingdings 3" charset="2"/>
              <a:buChar char=""/>
            </a:pPr>
            <a:r>
              <a:rPr b="0" lang="en-US" sz="1800" spc="-1" strike="noStrike">
                <a:solidFill>
                  <a:schemeClr val="dk1">
                    <a:lumMod val="75000"/>
                    <a:lumOff val="25000"/>
                  </a:schemeClr>
                </a:solidFill>
                <a:latin typeface="Trebuchet MS"/>
              </a:rPr>
              <a:t>Click to edit Master text styles</a:t>
            </a:r>
            <a:endParaRPr b="0" lang="en-US" sz="1800" spc="-1" strike="noStrike">
              <a:solidFill>
                <a:schemeClr val="dk1">
                  <a:lumMod val="75000"/>
                  <a:lumOff val="25000"/>
                </a:schemeClr>
              </a:solidFill>
              <a:latin typeface="Trebuchet MS"/>
            </a:endParaRPr>
          </a:p>
          <a:p>
            <a:pPr lvl="1" marL="743040" indent="-285840" defTabSz="457200">
              <a:lnSpc>
                <a:spcPct val="100000"/>
              </a:lnSpc>
              <a:spcBef>
                <a:spcPts val="1001"/>
              </a:spcBef>
              <a:buClr>
                <a:srgbClr val="e48312"/>
              </a:buClr>
              <a:buSzPct val="80000"/>
              <a:buFont typeface="Wingdings 3" charset="2"/>
              <a:buChar char=""/>
            </a:pPr>
            <a:r>
              <a:rPr b="0" lang="en-US" sz="1600" spc="-1" strike="noStrike">
                <a:solidFill>
                  <a:schemeClr val="dk1">
                    <a:lumMod val="75000"/>
                    <a:lumOff val="25000"/>
                  </a:schemeClr>
                </a:solidFill>
                <a:latin typeface="Trebuchet MS"/>
              </a:rPr>
              <a:t>Second level</a:t>
            </a:r>
            <a:endParaRPr b="0" lang="en-US" sz="1600" spc="-1" strike="noStrike">
              <a:solidFill>
                <a:schemeClr val="dk1">
                  <a:lumMod val="75000"/>
                  <a:lumOff val="25000"/>
                </a:schemeClr>
              </a:solidFill>
              <a:latin typeface="Trebuchet MS"/>
            </a:endParaRPr>
          </a:p>
          <a:p>
            <a:pPr lvl="2" marL="1143000" indent="-228600" defTabSz="457200">
              <a:lnSpc>
                <a:spcPct val="100000"/>
              </a:lnSpc>
              <a:spcBef>
                <a:spcPts val="1001"/>
              </a:spcBef>
              <a:buClr>
                <a:srgbClr val="e48312"/>
              </a:buClr>
              <a:buSzPct val="80000"/>
              <a:buFont typeface="Wingdings 3" charset="2"/>
              <a:buChar char=""/>
            </a:pPr>
            <a:r>
              <a:rPr b="0" lang="en-US" sz="1400" spc="-1" strike="noStrike">
                <a:solidFill>
                  <a:schemeClr val="dk1">
                    <a:lumMod val="75000"/>
                    <a:lumOff val="25000"/>
                  </a:schemeClr>
                </a:solidFill>
                <a:latin typeface="Trebuchet MS"/>
              </a:rPr>
              <a:t>Third level</a:t>
            </a:r>
            <a:endParaRPr b="0" lang="en-US" sz="1400" spc="-1" strike="noStrike">
              <a:solidFill>
                <a:schemeClr val="dk1">
                  <a:lumMod val="75000"/>
                  <a:lumOff val="25000"/>
                </a:schemeClr>
              </a:solidFill>
              <a:latin typeface="Trebuchet MS"/>
            </a:endParaRPr>
          </a:p>
          <a:p>
            <a:pPr lvl="3" marL="1600200" indent="-228600" defTabSz="457200">
              <a:lnSpc>
                <a:spcPct val="100000"/>
              </a:lnSpc>
              <a:spcBef>
                <a:spcPts val="1001"/>
              </a:spcBef>
              <a:buClr>
                <a:srgbClr val="e48312"/>
              </a:buClr>
              <a:buSzPct val="80000"/>
              <a:buFont typeface="Wingdings 3" charset="2"/>
              <a:buChar char=""/>
            </a:pPr>
            <a:r>
              <a:rPr b="0" lang="en-US" sz="1200" spc="-1" strike="noStrike">
                <a:solidFill>
                  <a:schemeClr val="dk1">
                    <a:lumMod val="75000"/>
                    <a:lumOff val="25000"/>
                  </a:schemeClr>
                </a:solidFill>
                <a:latin typeface="Trebuchet MS"/>
              </a:rPr>
              <a:t>Fourth level</a:t>
            </a:r>
            <a:endParaRPr b="0" lang="en-US" sz="1200" spc="-1" strike="noStrike">
              <a:solidFill>
                <a:schemeClr val="dk1">
                  <a:lumMod val="75000"/>
                  <a:lumOff val="25000"/>
                </a:schemeClr>
              </a:solidFill>
              <a:latin typeface="Trebuchet MS"/>
            </a:endParaRPr>
          </a:p>
          <a:p>
            <a:pPr lvl="4" marL="2057400" indent="-228600" defTabSz="457200">
              <a:lnSpc>
                <a:spcPct val="100000"/>
              </a:lnSpc>
              <a:spcBef>
                <a:spcPts val="1001"/>
              </a:spcBef>
              <a:buClr>
                <a:srgbClr val="e48312"/>
              </a:buClr>
              <a:buSzPct val="80000"/>
              <a:buFont typeface="Wingdings 3" charset="2"/>
              <a:buChar char=""/>
            </a:pPr>
            <a:r>
              <a:rPr b="0" lang="en-US" sz="1200" spc="-1" strike="noStrike">
                <a:solidFill>
                  <a:schemeClr val="dk1">
                    <a:lumMod val="75000"/>
                    <a:lumOff val="25000"/>
                  </a:schemeClr>
                </a:solidFill>
                <a:latin typeface="Trebuchet MS"/>
              </a:rPr>
              <a:t>Fifth level</a:t>
            </a:r>
            <a:endParaRPr b="0" lang="en-US" sz="1200" spc="-1" strike="noStrike">
              <a:solidFill>
                <a:schemeClr val="dk1">
                  <a:lumMod val="75000"/>
                  <a:lumOff val="25000"/>
                </a:schemeClr>
              </a:solidFill>
              <a:latin typeface="Trebuchet MS"/>
            </a:endParaRPr>
          </a:p>
        </p:txBody>
      </p:sp>
      <p:sp>
        <p:nvSpPr>
          <p:cNvPr id="196" name="PlaceHolder 4"/>
          <p:cNvSpPr>
            <a:spLocks noGrp="1"/>
          </p:cNvSpPr>
          <p:nvPr>
            <p:ph type="dt" idx="31"/>
          </p:nvPr>
        </p:nvSpPr>
        <p:spPr>
          <a:xfrm>
            <a:off x="7205040" y="6041520"/>
            <a:ext cx="9115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dk1">
                    <a:tint val="75000"/>
                  </a:schemeClr>
                </a:solidFill>
                <a:latin typeface="Trebuchet MS"/>
              </a:defRPr>
            </a:lvl1pPr>
          </a:lstStyle>
          <a:p>
            <a:pPr indent="0" algn="r" defTabSz="457200">
              <a:lnSpc>
                <a:spcPct val="100000"/>
              </a:lnSpc>
              <a:buNone/>
            </a:pPr>
            <a:r>
              <a:rPr b="0" lang="en-US" sz="900" spc="-1" strike="noStrike">
                <a:solidFill>
                  <a:schemeClr val="dk1">
                    <a:tint val="75000"/>
                  </a:schemeClr>
                </a:solidFill>
                <a:latin typeface="Trebuchet MS"/>
              </a:rPr>
              <a:t>&lt;date/time&gt;</a:t>
            </a:r>
            <a:endParaRPr b="0" lang="en-US" sz="900" spc="-1" strike="noStrike">
              <a:solidFill>
                <a:srgbClr val="000000"/>
              </a:solidFill>
              <a:latin typeface="Times New Roman"/>
            </a:endParaRPr>
          </a:p>
        </p:txBody>
      </p:sp>
      <p:sp>
        <p:nvSpPr>
          <p:cNvPr id="197" name="PlaceHolder 5"/>
          <p:cNvSpPr>
            <a:spLocks noGrp="1"/>
          </p:cNvSpPr>
          <p:nvPr>
            <p:ph type="ftr" idx="32"/>
          </p:nvPr>
        </p:nvSpPr>
        <p:spPr>
          <a:xfrm>
            <a:off x="677160" y="6041520"/>
            <a:ext cx="6297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98" name="PlaceHolder 6"/>
          <p:cNvSpPr>
            <a:spLocks noGrp="1"/>
          </p:cNvSpPr>
          <p:nvPr>
            <p:ph type="sldNum" idx="33"/>
          </p:nvPr>
        </p:nvSpPr>
        <p:spPr>
          <a:xfrm>
            <a:off x="8590680" y="6041520"/>
            <a:ext cx="6829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accent1"/>
                </a:solidFill>
                <a:latin typeface="Trebuchet MS"/>
              </a:defRPr>
            </a:lvl1pPr>
          </a:lstStyle>
          <a:p>
            <a:pPr indent="0" algn="r" defTabSz="457200">
              <a:lnSpc>
                <a:spcPct val="100000"/>
              </a:lnSpc>
              <a:buNone/>
            </a:pPr>
            <a:fld id="{ED576B11-7FD0-4741-8983-DBCDCA0C5965}" type="slidenum">
              <a:rPr b="0" lang="en-US" sz="900" spc="-1" strike="noStrike">
                <a:solidFill>
                  <a:schemeClr val="accent1"/>
                </a:solidFill>
                <a:latin typeface="Trebuchet MS"/>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02" name="Group 6"/>
          <p:cNvGrpSpPr/>
          <p:nvPr/>
        </p:nvGrpSpPr>
        <p:grpSpPr>
          <a:xfrm>
            <a:off x="0" y="-8640"/>
            <a:ext cx="12191760" cy="6866640"/>
            <a:chOff x="0" y="-8640"/>
            <a:chExt cx="12191760" cy="6866640"/>
          </a:xfrm>
        </p:grpSpPr>
        <p:cxnSp>
          <p:nvCxnSpPr>
            <p:cNvPr id="203" name="Straight Connector 19"/>
            <p:cNvCxnSpPr/>
            <p:nvPr/>
          </p:nvCxnSpPr>
          <p:spPr>
            <a:xfrm>
              <a:off x="9370800" y="0"/>
              <a:ext cx="1219680" cy="6858360"/>
            </a:xfrm>
            <a:prstGeom prst="straightConnector1">
              <a:avLst/>
            </a:prstGeom>
            <a:ln cap="rnd" w="9525">
              <a:solidFill>
                <a:srgbClr val="ffffff">
                  <a:lumMod val="75000"/>
                </a:srgbClr>
              </a:solidFill>
              <a:round/>
            </a:ln>
          </p:spPr>
        </p:cxnSp>
        <p:cxnSp>
          <p:nvCxnSpPr>
            <p:cNvPr id="204" name="Straight Connector 20"/>
            <p:cNvCxnSpPr/>
            <p:nvPr/>
          </p:nvCxnSpPr>
          <p:spPr>
            <a:xfrm flipH="1">
              <a:off x="7425000" y="3681360"/>
              <a:ext cx="4763880" cy="3177000"/>
            </a:xfrm>
            <a:prstGeom prst="straightConnector1">
              <a:avLst/>
            </a:prstGeom>
            <a:ln cap="rnd" w="9525">
              <a:solidFill>
                <a:srgbClr val="ffffff">
                  <a:lumMod val="85000"/>
                </a:srgbClr>
              </a:solidFill>
              <a:round/>
            </a:ln>
          </p:spPr>
        </p:cxnSp>
        <p:sp>
          <p:nvSpPr>
            <p:cNvPr id="205" name="Rectangle 23"/>
            <p:cNvSpPr/>
            <p:nvPr/>
          </p:nvSpPr>
          <p:spPr>
            <a:xfrm>
              <a:off x="9181440" y="-8640"/>
              <a:ext cx="3007080" cy="6866280"/>
            </a:xfrm>
            <a:custGeom>
              <a:avLst/>
              <a:gdLst>
                <a:gd name="textAreaLeft" fmla="*/ 0 w 3007080"/>
                <a:gd name="textAreaRight" fmla="*/ 3007440 w 3007080"/>
                <a:gd name="textAreaTop" fmla="*/ 0 h 6866280"/>
                <a:gd name="textAreaBottom" fmla="*/ 6866640 h 686628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206" name="Rectangle 25"/>
            <p:cNvSpPr/>
            <p:nvPr/>
          </p:nvSpPr>
          <p:spPr>
            <a:xfrm>
              <a:off x="9603360" y="-8640"/>
              <a:ext cx="2588040" cy="6866280"/>
            </a:xfrm>
            <a:custGeom>
              <a:avLst/>
              <a:gdLst>
                <a:gd name="textAreaLeft" fmla="*/ 0 w 2588040"/>
                <a:gd name="textAreaRight" fmla="*/ 2588400 w 2588040"/>
                <a:gd name="textAreaTop" fmla="*/ 0 h 6866280"/>
                <a:gd name="textAreaBottom" fmla="*/ 6866640 h 686628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207" name="Isosceles Triangle 23"/>
            <p:cNvSpPr/>
            <p:nvPr/>
          </p:nvSpPr>
          <p:spPr>
            <a:xfrm>
              <a:off x="8932320" y="3048120"/>
              <a:ext cx="3259440" cy="380952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208" name="Rectangle 27"/>
            <p:cNvSpPr/>
            <p:nvPr/>
          </p:nvSpPr>
          <p:spPr>
            <a:xfrm>
              <a:off x="9334440" y="-8640"/>
              <a:ext cx="2854080" cy="6866280"/>
            </a:xfrm>
            <a:custGeom>
              <a:avLst/>
              <a:gdLst>
                <a:gd name="textAreaLeft" fmla="*/ 0 w 2854080"/>
                <a:gd name="textAreaRight" fmla="*/ 2854440 w 2854080"/>
                <a:gd name="textAreaTop" fmla="*/ 0 h 6866280"/>
                <a:gd name="textAreaBottom" fmla="*/ 6866640 h 686628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209" name="Rectangle 28"/>
            <p:cNvSpPr/>
            <p:nvPr/>
          </p:nvSpPr>
          <p:spPr>
            <a:xfrm>
              <a:off x="10898640" y="-8640"/>
              <a:ext cx="1289880" cy="6866280"/>
            </a:xfrm>
            <a:custGeom>
              <a:avLst/>
              <a:gdLst>
                <a:gd name="textAreaLeft" fmla="*/ 0 w 1289880"/>
                <a:gd name="textAreaRight" fmla="*/ 1290240 w 1289880"/>
                <a:gd name="textAreaTop" fmla="*/ 0 h 6866280"/>
                <a:gd name="textAreaBottom" fmla="*/ 6866640 h 686628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000000"/>
                </a:solidFill>
                <a:latin typeface="Arial"/>
              </a:endParaRPr>
            </a:p>
          </p:txBody>
        </p:sp>
        <p:sp>
          <p:nvSpPr>
            <p:cNvPr id="210" name="Rectangle 29"/>
            <p:cNvSpPr/>
            <p:nvPr/>
          </p:nvSpPr>
          <p:spPr>
            <a:xfrm>
              <a:off x="10938960" y="-8640"/>
              <a:ext cx="1249560" cy="6866280"/>
            </a:xfrm>
            <a:custGeom>
              <a:avLst/>
              <a:gdLst>
                <a:gd name="textAreaLeft" fmla="*/ 0 w 1249560"/>
                <a:gd name="textAreaRight" fmla="*/ 1249920 w 1249560"/>
                <a:gd name="textAreaTop" fmla="*/ 0 h 6866280"/>
                <a:gd name="textAreaBottom" fmla="*/ 6866640 h 686628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211" name="Isosceles Triangle 27"/>
            <p:cNvSpPr/>
            <p:nvPr/>
          </p:nvSpPr>
          <p:spPr>
            <a:xfrm>
              <a:off x="10371600" y="3589920"/>
              <a:ext cx="1816920" cy="326772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212" name="Isosceles Triangle 28"/>
            <p:cNvSpPr/>
            <p:nvPr/>
          </p:nvSpPr>
          <p:spPr>
            <a:xfrm>
              <a:off x="0" y="4013280"/>
              <a:ext cx="448200" cy="284436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213" name="PlaceHolder 1"/>
          <p:cNvSpPr>
            <a:spLocks noGrp="1"/>
          </p:cNvSpPr>
          <p:nvPr>
            <p:ph type="title"/>
          </p:nvPr>
        </p:nvSpPr>
        <p:spPr>
          <a:xfrm>
            <a:off x="677160" y="609480"/>
            <a:ext cx="8596440" cy="1320480"/>
          </a:xfrm>
          <a:prstGeom prst="rect">
            <a:avLst/>
          </a:prstGeom>
          <a:noFill/>
          <a:ln w="0">
            <a:noFill/>
          </a:ln>
        </p:spPr>
        <p:txBody>
          <a:bodyPr lIns="91440" rIns="91440" tIns="45720" bIns="45720" anchor="t">
            <a:noAutofit/>
          </a:bodyPr>
          <a:p>
            <a:pPr indent="0" defTabSz="457200">
              <a:lnSpc>
                <a:spcPct val="100000"/>
              </a:lnSpc>
              <a:buNone/>
            </a:pPr>
            <a:r>
              <a:rPr b="0" lang="en-US" sz="3600" spc="-1" strike="noStrike">
                <a:solidFill>
                  <a:schemeClr val="accent1"/>
                </a:solidFill>
                <a:latin typeface="Trebuchet MS"/>
              </a:rPr>
              <a:t>Click to edit Master title style</a:t>
            </a:r>
            <a:endParaRPr b="0" lang="en-US" sz="3600" spc="-1" strike="noStrike">
              <a:solidFill>
                <a:schemeClr val="dk1"/>
              </a:solidFill>
              <a:latin typeface="Trebuchet MS"/>
            </a:endParaRPr>
          </a:p>
        </p:txBody>
      </p:sp>
      <p:sp>
        <p:nvSpPr>
          <p:cNvPr id="214" name="PlaceHolder 2"/>
          <p:cNvSpPr>
            <a:spLocks noGrp="1"/>
          </p:cNvSpPr>
          <p:nvPr>
            <p:ph type="body"/>
          </p:nvPr>
        </p:nvSpPr>
        <p:spPr>
          <a:xfrm>
            <a:off x="675720" y="2161080"/>
            <a:ext cx="4185360" cy="576000"/>
          </a:xfrm>
          <a:prstGeom prst="rect">
            <a:avLst/>
          </a:prstGeom>
          <a:noFill/>
          <a:ln w="0">
            <a:noFill/>
          </a:ln>
        </p:spPr>
        <p:txBody>
          <a:bodyPr lIns="91440" rIns="91440" tIns="45720" bIns="45720" anchor="b">
            <a:noAutofit/>
          </a:bodyPr>
          <a:p>
            <a:pPr indent="0" defTabSz="457200">
              <a:lnSpc>
                <a:spcPct val="100000"/>
              </a:lnSpc>
              <a:spcBef>
                <a:spcPts val="1001"/>
              </a:spcBef>
              <a:buNone/>
              <a:tabLst>
                <a:tab algn="l" pos="0"/>
              </a:tabLst>
            </a:pPr>
            <a:r>
              <a:rPr b="0" lang="en-US" sz="2400" spc="-1" strike="noStrike">
                <a:solidFill>
                  <a:schemeClr val="dk1">
                    <a:lumMod val="75000"/>
                    <a:lumOff val="25000"/>
                  </a:schemeClr>
                </a:solidFill>
                <a:latin typeface="Trebuchet MS"/>
              </a:rPr>
              <a:t>Click to edit Master text styles</a:t>
            </a:r>
            <a:endParaRPr b="0" lang="en-US" sz="2400" spc="-1" strike="noStrike">
              <a:solidFill>
                <a:schemeClr val="dk1">
                  <a:lumMod val="75000"/>
                  <a:lumOff val="25000"/>
                </a:schemeClr>
              </a:solidFill>
              <a:latin typeface="Trebuchet MS"/>
            </a:endParaRPr>
          </a:p>
        </p:txBody>
      </p:sp>
      <p:sp>
        <p:nvSpPr>
          <p:cNvPr id="215" name="PlaceHolder 3"/>
          <p:cNvSpPr>
            <a:spLocks noGrp="1"/>
          </p:cNvSpPr>
          <p:nvPr>
            <p:ph type="body"/>
          </p:nvPr>
        </p:nvSpPr>
        <p:spPr>
          <a:xfrm>
            <a:off x="675720" y="2737080"/>
            <a:ext cx="4185360" cy="3303720"/>
          </a:xfrm>
          <a:prstGeom prst="rect">
            <a:avLst/>
          </a:prstGeom>
          <a:noFill/>
          <a:ln w="0">
            <a:noFill/>
          </a:ln>
        </p:spPr>
        <p:txBody>
          <a:bodyPr lIns="91440" rIns="91440" tIns="45720" bIns="45720" anchor="t">
            <a:normAutofit/>
          </a:bodyPr>
          <a:p>
            <a:pPr marL="343080" indent="-343080" defTabSz="457200">
              <a:lnSpc>
                <a:spcPct val="100000"/>
              </a:lnSpc>
              <a:spcBef>
                <a:spcPts val="1001"/>
              </a:spcBef>
              <a:buClr>
                <a:srgbClr val="e48312"/>
              </a:buClr>
              <a:buSzPct val="80000"/>
              <a:buFont typeface="Wingdings 3" charset="2"/>
              <a:buChar char=""/>
            </a:pPr>
            <a:r>
              <a:rPr b="0" lang="en-US" sz="1800" spc="-1" strike="noStrike">
                <a:solidFill>
                  <a:schemeClr val="dk1">
                    <a:lumMod val="75000"/>
                    <a:lumOff val="25000"/>
                  </a:schemeClr>
                </a:solidFill>
                <a:latin typeface="Trebuchet MS"/>
              </a:rPr>
              <a:t>Click to edit Master text styles</a:t>
            </a:r>
            <a:endParaRPr b="0" lang="en-US" sz="1800" spc="-1" strike="noStrike">
              <a:solidFill>
                <a:schemeClr val="dk1">
                  <a:lumMod val="75000"/>
                  <a:lumOff val="25000"/>
                </a:schemeClr>
              </a:solidFill>
              <a:latin typeface="Trebuchet MS"/>
            </a:endParaRPr>
          </a:p>
          <a:p>
            <a:pPr lvl="1" marL="743040" indent="-285840" defTabSz="457200">
              <a:lnSpc>
                <a:spcPct val="100000"/>
              </a:lnSpc>
              <a:spcBef>
                <a:spcPts val="1001"/>
              </a:spcBef>
              <a:buClr>
                <a:srgbClr val="e48312"/>
              </a:buClr>
              <a:buSzPct val="80000"/>
              <a:buFont typeface="Wingdings 3" charset="2"/>
              <a:buChar char=""/>
            </a:pPr>
            <a:r>
              <a:rPr b="0" lang="en-US" sz="1600" spc="-1" strike="noStrike">
                <a:solidFill>
                  <a:schemeClr val="dk1">
                    <a:lumMod val="75000"/>
                    <a:lumOff val="25000"/>
                  </a:schemeClr>
                </a:solidFill>
                <a:latin typeface="Trebuchet MS"/>
              </a:rPr>
              <a:t>Second level</a:t>
            </a:r>
            <a:endParaRPr b="0" lang="en-US" sz="1600" spc="-1" strike="noStrike">
              <a:solidFill>
                <a:schemeClr val="dk1">
                  <a:lumMod val="75000"/>
                  <a:lumOff val="25000"/>
                </a:schemeClr>
              </a:solidFill>
              <a:latin typeface="Trebuchet MS"/>
            </a:endParaRPr>
          </a:p>
          <a:p>
            <a:pPr lvl="2" marL="1143000" indent="-228600" defTabSz="457200">
              <a:lnSpc>
                <a:spcPct val="100000"/>
              </a:lnSpc>
              <a:spcBef>
                <a:spcPts val="1001"/>
              </a:spcBef>
              <a:buClr>
                <a:srgbClr val="e48312"/>
              </a:buClr>
              <a:buSzPct val="80000"/>
              <a:buFont typeface="Wingdings 3" charset="2"/>
              <a:buChar char=""/>
            </a:pPr>
            <a:r>
              <a:rPr b="0" lang="en-US" sz="1400" spc="-1" strike="noStrike">
                <a:solidFill>
                  <a:schemeClr val="dk1">
                    <a:lumMod val="75000"/>
                    <a:lumOff val="25000"/>
                  </a:schemeClr>
                </a:solidFill>
                <a:latin typeface="Trebuchet MS"/>
              </a:rPr>
              <a:t>Third level</a:t>
            </a:r>
            <a:endParaRPr b="0" lang="en-US" sz="1400" spc="-1" strike="noStrike">
              <a:solidFill>
                <a:schemeClr val="dk1">
                  <a:lumMod val="75000"/>
                  <a:lumOff val="25000"/>
                </a:schemeClr>
              </a:solidFill>
              <a:latin typeface="Trebuchet MS"/>
            </a:endParaRPr>
          </a:p>
          <a:p>
            <a:pPr lvl="3" marL="1600200" indent="-228600" defTabSz="457200">
              <a:lnSpc>
                <a:spcPct val="100000"/>
              </a:lnSpc>
              <a:spcBef>
                <a:spcPts val="1001"/>
              </a:spcBef>
              <a:buClr>
                <a:srgbClr val="e48312"/>
              </a:buClr>
              <a:buSzPct val="80000"/>
              <a:buFont typeface="Wingdings 3" charset="2"/>
              <a:buChar char=""/>
            </a:pPr>
            <a:r>
              <a:rPr b="0" lang="en-US" sz="1200" spc="-1" strike="noStrike">
                <a:solidFill>
                  <a:schemeClr val="dk1">
                    <a:lumMod val="75000"/>
                    <a:lumOff val="25000"/>
                  </a:schemeClr>
                </a:solidFill>
                <a:latin typeface="Trebuchet MS"/>
              </a:rPr>
              <a:t>Fourth level</a:t>
            </a:r>
            <a:endParaRPr b="0" lang="en-US" sz="1200" spc="-1" strike="noStrike">
              <a:solidFill>
                <a:schemeClr val="dk1">
                  <a:lumMod val="75000"/>
                  <a:lumOff val="25000"/>
                </a:schemeClr>
              </a:solidFill>
              <a:latin typeface="Trebuchet MS"/>
            </a:endParaRPr>
          </a:p>
          <a:p>
            <a:pPr lvl="4" marL="2057400" indent="-228600" defTabSz="457200">
              <a:lnSpc>
                <a:spcPct val="100000"/>
              </a:lnSpc>
              <a:spcBef>
                <a:spcPts val="1001"/>
              </a:spcBef>
              <a:buClr>
                <a:srgbClr val="e48312"/>
              </a:buClr>
              <a:buSzPct val="80000"/>
              <a:buFont typeface="Wingdings 3" charset="2"/>
              <a:buChar char=""/>
            </a:pPr>
            <a:r>
              <a:rPr b="0" lang="en-US" sz="1200" spc="-1" strike="noStrike">
                <a:solidFill>
                  <a:schemeClr val="dk1">
                    <a:lumMod val="75000"/>
                    <a:lumOff val="25000"/>
                  </a:schemeClr>
                </a:solidFill>
                <a:latin typeface="Trebuchet MS"/>
              </a:rPr>
              <a:t>Fifth level</a:t>
            </a:r>
            <a:endParaRPr b="0" lang="en-US" sz="1200" spc="-1" strike="noStrike">
              <a:solidFill>
                <a:schemeClr val="dk1">
                  <a:lumMod val="75000"/>
                  <a:lumOff val="25000"/>
                </a:schemeClr>
              </a:solidFill>
              <a:latin typeface="Trebuchet MS"/>
            </a:endParaRPr>
          </a:p>
        </p:txBody>
      </p:sp>
      <p:sp>
        <p:nvSpPr>
          <p:cNvPr id="216" name="PlaceHolder 4"/>
          <p:cNvSpPr>
            <a:spLocks noGrp="1"/>
          </p:cNvSpPr>
          <p:nvPr>
            <p:ph type="body"/>
          </p:nvPr>
        </p:nvSpPr>
        <p:spPr>
          <a:xfrm>
            <a:off x="5088240" y="2161080"/>
            <a:ext cx="4185360" cy="576000"/>
          </a:xfrm>
          <a:prstGeom prst="rect">
            <a:avLst/>
          </a:prstGeom>
          <a:noFill/>
          <a:ln w="0">
            <a:noFill/>
          </a:ln>
        </p:spPr>
        <p:txBody>
          <a:bodyPr lIns="91440" rIns="91440" tIns="45720" bIns="45720" anchor="b">
            <a:noAutofit/>
          </a:bodyPr>
          <a:p>
            <a:pPr indent="0" defTabSz="457200">
              <a:lnSpc>
                <a:spcPct val="100000"/>
              </a:lnSpc>
              <a:spcBef>
                <a:spcPts val="1001"/>
              </a:spcBef>
              <a:buNone/>
              <a:tabLst>
                <a:tab algn="l" pos="0"/>
              </a:tabLst>
            </a:pPr>
            <a:r>
              <a:rPr b="0" lang="en-US" sz="2400" spc="-1" strike="noStrike">
                <a:solidFill>
                  <a:schemeClr val="dk1">
                    <a:lumMod val="75000"/>
                    <a:lumOff val="25000"/>
                  </a:schemeClr>
                </a:solidFill>
                <a:latin typeface="Trebuchet MS"/>
              </a:rPr>
              <a:t>Click to edit Master text styles</a:t>
            </a:r>
            <a:endParaRPr b="0" lang="en-US" sz="2400" spc="-1" strike="noStrike">
              <a:solidFill>
                <a:schemeClr val="dk1">
                  <a:lumMod val="75000"/>
                  <a:lumOff val="25000"/>
                </a:schemeClr>
              </a:solidFill>
              <a:latin typeface="Trebuchet MS"/>
            </a:endParaRPr>
          </a:p>
        </p:txBody>
      </p:sp>
      <p:sp>
        <p:nvSpPr>
          <p:cNvPr id="217" name="PlaceHolder 5"/>
          <p:cNvSpPr>
            <a:spLocks noGrp="1"/>
          </p:cNvSpPr>
          <p:nvPr>
            <p:ph type="body"/>
          </p:nvPr>
        </p:nvSpPr>
        <p:spPr>
          <a:xfrm>
            <a:off x="5088240" y="2737080"/>
            <a:ext cx="4185360" cy="3303720"/>
          </a:xfrm>
          <a:prstGeom prst="rect">
            <a:avLst/>
          </a:prstGeom>
          <a:noFill/>
          <a:ln w="0">
            <a:noFill/>
          </a:ln>
        </p:spPr>
        <p:txBody>
          <a:bodyPr lIns="91440" rIns="91440" tIns="45720" bIns="45720" anchor="t">
            <a:normAutofit/>
          </a:bodyPr>
          <a:p>
            <a:pPr marL="343080" indent="-343080" defTabSz="457200">
              <a:lnSpc>
                <a:spcPct val="100000"/>
              </a:lnSpc>
              <a:spcBef>
                <a:spcPts val="1001"/>
              </a:spcBef>
              <a:buClr>
                <a:srgbClr val="e48312"/>
              </a:buClr>
              <a:buSzPct val="80000"/>
              <a:buFont typeface="Wingdings 3" charset="2"/>
              <a:buChar char=""/>
            </a:pPr>
            <a:r>
              <a:rPr b="0" lang="en-US" sz="1800" spc="-1" strike="noStrike">
                <a:solidFill>
                  <a:schemeClr val="dk1">
                    <a:lumMod val="75000"/>
                    <a:lumOff val="25000"/>
                  </a:schemeClr>
                </a:solidFill>
                <a:latin typeface="Trebuchet MS"/>
              </a:rPr>
              <a:t>Click to edit Master text styles</a:t>
            </a:r>
            <a:endParaRPr b="0" lang="en-US" sz="1800" spc="-1" strike="noStrike">
              <a:solidFill>
                <a:schemeClr val="dk1">
                  <a:lumMod val="75000"/>
                  <a:lumOff val="25000"/>
                </a:schemeClr>
              </a:solidFill>
              <a:latin typeface="Trebuchet MS"/>
            </a:endParaRPr>
          </a:p>
          <a:p>
            <a:pPr lvl="1" marL="743040" indent="-285840" defTabSz="457200">
              <a:lnSpc>
                <a:spcPct val="100000"/>
              </a:lnSpc>
              <a:spcBef>
                <a:spcPts val="1001"/>
              </a:spcBef>
              <a:buClr>
                <a:srgbClr val="e48312"/>
              </a:buClr>
              <a:buSzPct val="80000"/>
              <a:buFont typeface="Wingdings 3" charset="2"/>
              <a:buChar char=""/>
            </a:pPr>
            <a:r>
              <a:rPr b="0" lang="en-US" sz="1600" spc="-1" strike="noStrike">
                <a:solidFill>
                  <a:schemeClr val="dk1">
                    <a:lumMod val="75000"/>
                    <a:lumOff val="25000"/>
                  </a:schemeClr>
                </a:solidFill>
                <a:latin typeface="Trebuchet MS"/>
              </a:rPr>
              <a:t>Second level</a:t>
            </a:r>
            <a:endParaRPr b="0" lang="en-US" sz="1600" spc="-1" strike="noStrike">
              <a:solidFill>
                <a:schemeClr val="dk1">
                  <a:lumMod val="75000"/>
                  <a:lumOff val="25000"/>
                </a:schemeClr>
              </a:solidFill>
              <a:latin typeface="Trebuchet MS"/>
            </a:endParaRPr>
          </a:p>
          <a:p>
            <a:pPr lvl="2" marL="1143000" indent="-228600" defTabSz="457200">
              <a:lnSpc>
                <a:spcPct val="100000"/>
              </a:lnSpc>
              <a:spcBef>
                <a:spcPts val="1001"/>
              </a:spcBef>
              <a:buClr>
                <a:srgbClr val="e48312"/>
              </a:buClr>
              <a:buSzPct val="80000"/>
              <a:buFont typeface="Wingdings 3" charset="2"/>
              <a:buChar char=""/>
            </a:pPr>
            <a:r>
              <a:rPr b="0" lang="en-US" sz="1400" spc="-1" strike="noStrike">
                <a:solidFill>
                  <a:schemeClr val="dk1">
                    <a:lumMod val="75000"/>
                    <a:lumOff val="25000"/>
                  </a:schemeClr>
                </a:solidFill>
                <a:latin typeface="Trebuchet MS"/>
              </a:rPr>
              <a:t>Third level</a:t>
            </a:r>
            <a:endParaRPr b="0" lang="en-US" sz="1400" spc="-1" strike="noStrike">
              <a:solidFill>
                <a:schemeClr val="dk1">
                  <a:lumMod val="75000"/>
                  <a:lumOff val="25000"/>
                </a:schemeClr>
              </a:solidFill>
              <a:latin typeface="Trebuchet MS"/>
            </a:endParaRPr>
          </a:p>
          <a:p>
            <a:pPr lvl="3" marL="1600200" indent="-228600" defTabSz="457200">
              <a:lnSpc>
                <a:spcPct val="100000"/>
              </a:lnSpc>
              <a:spcBef>
                <a:spcPts val="1001"/>
              </a:spcBef>
              <a:buClr>
                <a:srgbClr val="e48312"/>
              </a:buClr>
              <a:buSzPct val="80000"/>
              <a:buFont typeface="Wingdings 3" charset="2"/>
              <a:buChar char=""/>
            </a:pPr>
            <a:r>
              <a:rPr b="0" lang="en-US" sz="1200" spc="-1" strike="noStrike">
                <a:solidFill>
                  <a:schemeClr val="dk1">
                    <a:lumMod val="75000"/>
                    <a:lumOff val="25000"/>
                  </a:schemeClr>
                </a:solidFill>
                <a:latin typeface="Trebuchet MS"/>
              </a:rPr>
              <a:t>Fourth level</a:t>
            </a:r>
            <a:endParaRPr b="0" lang="en-US" sz="1200" spc="-1" strike="noStrike">
              <a:solidFill>
                <a:schemeClr val="dk1">
                  <a:lumMod val="75000"/>
                  <a:lumOff val="25000"/>
                </a:schemeClr>
              </a:solidFill>
              <a:latin typeface="Trebuchet MS"/>
            </a:endParaRPr>
          </a:p>
          <a:p>
            <a:pPr lvl="4" marL="2057400" indent="-228600" defTabSz="457200">
              <a:lnSpc>
                <a:spcPct val="100000"/>
              </a:lnSpc>
              <a:spcBef>
                <a:spcPts val="1001"/>
              </a:spcBef>
              <a:buClr>
                <a:srgbClr val="e48312"/>
              </a:buClr>
              <a:buSzPct val="80000"/>
              <a:buFont typeface="Wingdings 3" charset="2"/>
              <a:buChar char=""/>
            </a:pPr>
            <a:r>
              <a:rPr b="0" lang="en-US" sz="1200" spc="-1" strike="noStrike">
                <a:solidFill>
                  <a:schemeClr val="dk1">
                    <a:lumMod val="75000"/>
                    <a:lumOff val="25000"/>
                  </a:schemeClr>
                </a:solidFill>
                <a:latin typeface="Trebuchet MS"/>
              </a:rPr>
              <a:t>Fifth level</a:t>
            </a:r>
            <a:endParaRPr b="0" lang="en-US" sz="1200" spc="-1" strike="noStrike">
              <a:solidFill>
                <a:schemeClr val="dk1">
                  <a:lumMod val="75000"/>
                  <a:lumOff val="25000"/>
                </a:schemeClr>
              </a:solidFill>
              <a:latin typeface="Trebuchet MS"/>
            </a:endParaRPr>
          </a:p>
        </p:txBody>
      </p:sp>
      <p:sp>
        <p:nvSpPr>
          <p:cNvPr id="218" name="PlaceHolder 6"/>
          <p:cNvSpPr>
            <a:spLocks noGrp="1"/>
          </p:cNvSpPr>
          <p:nvPr>
            <p:ph type="dt" idx="34"/>
          </p:nvPr>
        </p:nvSpPr>
        <p:spPr>
          <a:xfrm>
            <a:off x="7205040" y="6041520"/>
            <a:ext cx="9115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dk1">
                    <a:tint val="75000"/>
                  </a:schemeClr>
                </a:solidFill>
                <a:latin typeface="Trebuchet MS"/>
              </a:defRPr>
            </a:lvl1pPr>
          </a:lstStyle>
          <a:p>
            <a:pPr indent="0" algn="r" defTabSz="457200">
              <a:lnSpc>
                <a:spcPct val="100000"/>
              </a:lnSpc>
              <a:buNone/>
            </a:pPr>
            <a:r>
              <a:rPr b="0" lang="en-US" sz="900" spc="-1" strike="noStrike">
                <a:solidFill>
                  <a:schemeClr val="dk1">
                    <a:tint val="75000"/>
                  </a:schemeClr>
                </a:solidFill>
                <a:latin typeface="Trebuchet MS"/>
              </a:rPr>
              <a:t>&lt;date/time&gt;</a:t>
            </a:r>
            <a:endParaRPr b="0" lang="en-US" sz="900" spc="-1" strike="noStrike">
              <a:solidFill>
                <a:srgbClr val="000000"/>
              </a:solidFill>
              <a:latin typeface="Times New Roman"/>
            </a:endParaRPr>
          </a:p>
        </p:txBody>
      </p:sp>
      <p:sp>
        <p:nvSpPr>
          <p:cNvPr id="219" name="PlaceHolder 7"/>
          <p:cNvSpPr>
            <a:spLocks noGrp="1"/>
          </p:cNvSpPr>
          <p:nvPr>
            <p:ph type="ftr" idx="35"/>
          </p:nvPr>
        </p:nvSpPr>
        <p:spPr>
          <a:xfrm>
            <a:off x="677160" y="6041520"/>
            <a:ext cx="6297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20" name="PlaceHolder 8"/>
          <p:cNvSpPr>
            <a:spLocks noGrp="1"/>
          </p:cNvSpPr>
          <p:nvPr>
            <p:ph type="sldNum" idx="36"/>
          </p:nvPr>
        </p:nvSpPr>
        <p:spPr>
          <a:xfrm>
            <a:off x="8590680" y="6041520"/>
            <a:ext cx="6829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accent1"/>
                </a:solidFill>
                <a:latin typeface="Trebuchet MS"/>
              </a:defRPr>
            </a:lvl1pPr>
          </a:lstStyle>
          <a:p>
            <a:pPr indent="0" algn="r" defTabSz="457200">
              <a:lnSpc>
                <a:spcPct val="100000"/>
              </a:lnSpc>
              <a:buNone/>
            </a:pPr>
            <a:fld id="{2B85556E-AF24-42BE-AB57-FB71573916DF}" type="slidenum">
              <a:rPr b="0" lang="en-US" sz="900" spc="-1" strike="noStrike">
                <a:solidFill>
                  <a:schemeClr val="accent1"/>
                </a:solidFill>
                <a:latin typeface="Trebuchet MS"/>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21" name="Group 6"/>
          <p:cNvGrpSpPr/>
          <p:nvPr/>
        </p:nvGrpSpPr>
        <p:grpSpPr>
          <a:xfrm>
            <a:off x="0" y="-8640"/>
            <a:ext cx="12191760" cy="6866640"/>
            <a:chOff x="0" y="-8640"/>
            <a:chExt cx="12191760" cy="6866640"/>
          </a:xfrm>
        </p:grpSpPr>
        <p:cxnSp>
          <p:nvCxnSpPr>
            <p:cNvPr id="222" name="Straight Connector 19"/>
            <p:cNvCxnSpPr/>
            <p:nvPr/>
          </p:nvCxnSpPr>
          <p:spPr>
            <a:xfrm>
              <a:off x="9370800" y="0"/>
              <a:ext cx="1219680" cy="6858360"/>
            </a:xfrm>
            <a:prstGeom prst="straightConnector1">
              <a:avLst/>
            </a:prstGeom>
            <a:ln cap="rnd" w="9525">
              <a:solidFill>
                <a:srgbClr val="ffffff">
                  <a:lumMod val="75000"/>
                </a:srgbClr>
              </a:solidFill>
              <a:round/>
            </a:ln>
          </p:spPr>
        </p:cxnSp>
        <p:cxnSp>
          <p:nvCxnSpPr>
            <p:cNvPr id="223" name="Straight Connector 20"/>
            <p:cNvCxnSpPr/>
            <p:nvPr/>
          </p:nvCxnSpPr>
          <p:spPr>
            <a:xfrm flipH="1">
              <a:off x="7425000" y="3681360"/>
              <a:ext cx="4763880" cy="3177000"/>
            </a:xfrm>
            <a:prstGeom prst="straightConnector1">
              <a:avLst/>
            </a:prstGeom>
            <a:ln cap="rnd" w="9525">
              <a:solidFill>
                <a:srgbClr val="ffffff">
                  <a:lumMod val="85000"/>
                </a:srgbClr>
              </a:solidFill>
              <a:round/>
            </a:ln>
          </p:spPr>
        </p:cxnSp>
        <p:sp>
          <p:nvSpPr>
            <p:cNvPr id="224" name="Rectangle 23"/>
            <p:cNvSpPr/>
            <p:nvPr/>
          </p:nvSpPr>
          <p:spPr>
            <a:xfrm>
              <a:off x="9181440" y="-8640"/>
              <a:ext cx="3007080" cy="6866280"/>
            </a:xfrm>
            <a:custGeom>
              <a:avLst/>
              <a:gdLst>
                <a:gd name="textAreaLeft" fmla="*/ 0 w 3007080"/>
                <a:gd name="textAreaRight" fmla="*/ 3007440 w 3007080"/>
                <a:gd name="textAreaTop" fmla="*/ 0 h 6866280"/>
                <a:gd name="textAreaBottom" fmla="*/ 6866640 h 686628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225" name="Rectangle 25"/>
            <p:cNvSpPr/>
            <p:nvPr/>
          </p:nvSpPr>
          <p:spPr>
            <a:xfrm>
              <a:off x="9603360" y="-8640"/>
              <a:ext cx="2588040" cy="6866280"/>
            </a:xfrm>
            <a:custGeom>
              <a:avLst/>
              <a:gdLst>
                <a:gd name="textAreaLeft" fmla="*/ 0 w 2588040"/>
                <a:gd name="textAreaRight" fmla="*/ 2588400 w 2588040"/>
                <a:gd name="textAreaTop" fmla="*/ 0 h 6866280"/>
                <a:gd name="textAreaBottom" fmla="*/ 6866640 h 686628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226" name="Isosceles Triangle 23"/>
            <p:cNvSpPr/>
            <p:nvPr/>
          </p:nvSpPr>
          <p:spPr>
            <a:xfrm>
              <a:off x="8932320" y="3048120"/>
              <a:ext cx="3259440" cy="380952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227" name="Rectangle 27"/>
            <p:cNvSpPr/>
            <p:nvPr/>
          </p:nvSpPr>
          <p:spPr>
            <a:xfrm>
              <a:off x="9334440" y="-8640"/>
              <a:ext cx="2854080" cy="6866280"/>
            </a:xfrm>
            <a:custGeom>
              <a:avLst/>
              <a:gdLst>
                <a:gd name="textAreaLeft" fmla="*/ 0 w 2854080"/>
                <a:gd name="textAreaRight" fmla="*/ 2854440 w 2854080"/>
                <a:gd name="textAreaTop" fmla="*/ 0 h 6866280"/>
                <a:gd name="textAreaBottom" fmla="*/ 6866640 h 686628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228" name="Rectangle 28"/>
            <p:cNvSpPr/>
            <p:nvPr/>
          </p:nvSpPr>
          <p:spPr>
            <a:xfrm>
              <a:off x="10898640" y="-8640"/>
              <a:ext cx="1289880" cy="6866280"/>
            </a:xfrm>
            <a:custGeom>
              <a:avLst/>
              <a:gdLst>
                <a:gd name="textAreaLeft" fmla="*/ 0 w 1289880"/>
                <a:gd name="textAreaRight" fmla="*/ 1290240 w 1289880"/>
                <a:gd name="textAreaTop" fmla="*/ 0 h 6866280"/>
                <a:gd name="textAreaBottom" fmla="*/ 6866640 h 686628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000000"/>
                </a:solidFill>
                <a:latin typeface="Arial"/>
              </a:endParaRPr>
            </a:p>
          </p:txBody>
        </p:sp>
        <p:sp>
          <p:nvSpPr>
            <p:cNvPr id="229" name="Rectangle 29"/>
            <p:cNvSpPr/>
            <p:nvPr/>
          </p:nvSpPr>
          <p:spPr>
            <a:xfrm>
              <a:off x="10938960" y="-8640"/>
              <a:ext cx="1249560" cy="6866280"/>
            </a:xfrm>
            <a:custGeom>
              <a:avLst/>
              <a:gdLst>
                <a:gd name="textAreaLeft" fmla="*/ 0 w 1249560"/>
                <a:gd name="textAreaRight" fmla="*/ 1249920 w 1249560"/>
                <a:gd name="textAreaTop" fmla="*/ 0 h 6866280"/>
                <a:gd name="textAreaBottom" fmla="*/ 6866640 h 686628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230" name="Isosceles Triangle 27"/>
            <p:cNvSpPr/>
            <p:nvPr/>
          </p:nvSpPr>
          <p:spPr>
            <a:xfrm>
              <a:off x="10371600" y="3589920"/>
              <a:ext cx="1816920" cy="326772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231" name="Isosceles Triangle 28"/>
            <p:cNvSpPr/>
            <p:nvPr/>
          </p:nvSpPr>
          <p:spPr>
            <a:xfrm>
              <a:off x="0" y="4013280"/>
              <a:ext cx="448200" cy="284436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232" name="PlaceHolder 1"/>
          <p:cNvSpPr>
            <a:spLocks noGrp="1"/>
          </p:cNvSpPr>
          <p:nvPr>
            <p:ph type="title"/>
          </p:nvPr>
        </p:nvSpPr>
        <p:spPr>
          <a:xfrm>
            <a:off x="677160" y="609480"/>
            <a:ext cx="8596440" cy="1320480"/>
          </a:xfrm>
          <a:prstGeom prst="rect">
            <a:avLst/>
          </a:prstGeom>
          <a:noFill/>
          <a:ln w="0">
            <a:noFill/>
          </a:ln>
        </p:spPr>
        <p:txBody>
          <a:bodyPr lIns="91440" rIns="91440" tIns="45720" bIns="45720" anchor="t">
            <a:noAutofit/>
          </a:bodyPr>
          <a:p>
            <a:pPr indent="0" defTabSz="457200">
              <a:lnSpc>
                <a:spcPct val="100000"/>
              </a:lnSpc>
              <a:buNone/>
            </a:pPr>
            <a:r>
              <a:rPr b="0" lang="en-US" sz="3600" spc="-1" strike="noStrike">
                <a:solidFill>
                  <a:schemeClr val="accent1"/>
                </a:solidFill>
                <a:latin typeface="Trebuchet MS"/>
              </a:rPr>
              <a:t>Click to edit Master title style</a:t>
            </a:r>
            <a:endParaRPr b="0" lang="en-US" sz="3600" spc="-1" strike="noStrike">
              <a:solidFill>
                <a:schemeClr val="dk1"/>
              </a:solidFill>
              <a:latin typeface="Trebuchet MS"/>
            </a:endParaRPr>
          </a:p>
        </p:txBody>
      </p:sp>
      <p:sp>
        <p:nvSpPr>
          <p:cNvPr id="233" name="PlaceHolder 2"/>
          <p:cNvSpPr>
            <a:spLocks noGrp="1"/>
          </p:cNvSpPr>
          <p:nvPr>
            <p:ph type="dt" idx="37"/>
          </p:nvPr>
        </p:nvSpPr>
        <p:spPr>
          <a:xfrm>
            <a:off x="7205040" y="6041520"/>
            <a:ext cx="9115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dk1">
                    <a:tint val="75000"/>
                  </a:schemeClr>
                </a:solidFill>
                <a:latin typeface="Trebuchet MS"/>
              </a:defRPr>
            </a:lvl1pPr>
          </a:lstStyle>
          <a:p>
            <a:pPr indent="0" algn="r" defTabSz="457200">
              <a:lnSpc>
                <a:spcPct val="100000"/>
              </a:lnSpc>
              <a:buNone/>
            </a:pPr>
            <a:r>
              <a:rPr b="0" lang="en-US" sz="900" spc="-1" strike="noStrike">
                <a:solidFill>
                  <a:schemeClr val="dk1">
                    <a:tint val="75000"/>
                  </a:schemeClr>
                </a:solidFill>
                <a:latin typeface="Trebuchet MS"/>
              </a:rPr>
              <a:t>&lt;date/time&gt;</a:t>
            </a:r>
            <a:endParaRPr b="0" lang="en-US" sz="900" spc="-1" strike="noStrike">
              <a:solidFill>
                <a:srgbClr val="000000"/>
              </a:solidFill>
              <a:latin typeface="Times New Roman"/>
            </a:endParaRPr>
          </a:p>
        </p:txBody>
      </p:sp>
      <p:sp>
        <p:nvSpPr>
          <p:cNvPr id="234" name="PlaceHolder 3"/>
          <p:cNvSpPr>
            <a:spLocks noGrp="1"/>
          </p:cNvSpPr>
          <p:nvPr>
            <p:ph type="ftr" idx="38"/>
          </p:nvPr>
        </p:nvSpPr>
        <p:spPr>
          <a:xfrm>
            <a:off x="677160" y="6041520"/>
            <a:ext cx="6297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35" name="PlaceHolder 4"/>
          <p:cNvSpPr>
            <a:spLocks noGrp="1"/>
          </p:cNvSpPr>
          <p:nvPr>
            <p:ph type="sldNum" idx="39"/>
          </p:nvPr>
        </p:nvSpPr>
        <p:spPr>
          <a:xfrm>
            <a:off x="8590680" y="6041520"/>
            <a:ext cx="6829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accent1"/>
                </a:solidFill>
                <a:latin typeface="Trebuchet MS"/>
              </a:defRPr>
            </a:lvl1pPr>
          </a:lstStyle>
          <a:p>
            <a:pPr indent="0" algn="r" defTabSz="457200">
              <a:lnSpc>
                <a:spcPct val="100000"/>
              </a:lnSpc>
              <a:buNone/>
            </a:pPr>
            <a:fld id="{282D57BC-A81F-47C3-AF2B-50A6F16B1BFC}" type="slidenum">
              <a:rPr b="0" lang="en-US" sz="900" spc="-1" strike="noStrike">
                <a:solidFill>
                  <a:schemeClr val="accent1"/>
                </a:solidFill>
                <a:latin typeface="Trebuchet MS"/>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37" name="Group 6"/>
          <p:cNvGrpSpPr/>
          <p:nvPr/>
        </p:nvGrpSpPr>
        <p:grpSpPr>
          <a:xfrm>
            <a:off x="0" y="-8640"/>
            <a:ext cx="12191760" cy="6866640"/>
            <a:chOff x="0" y="-8640"/>
            <a:chExt cx="12191760" cy="6866640"/>
          </a:xfrm>
        </p:grpSpPr>
        <p:cxnSp>
          <p:nvCxnSpPr>
            <p:cNvPr id="238" name="Straight Connector 19"/>
            <p:cNvCxnSpPr/>
            <p:nvPr/>
          </p:nvCxnSpPr>
          <p:spPr>
            <a:xfrm>
              <a:off x="9370800" y="0"/>
              <a:ext cx="1219680" cy="6858360"/>
            </a:xfrm>
            <a:prstGeom prst="straightConnector1">
              <a:avLst/>
            </a:prstGeom>
            <a:ln cap="rnd" w="9525">
              <a:solidFill>
                <a:srgbClr val="ffffff">
                  <a:lumMod val="75000"/>
                </a:srgbClr>
              </a:solidFill>
              <a:round/>
            </a:ln>
          </p:spPr>
        </p:cxnSp>
        <p:cxnSp>
          <p:nvCxnSpPr>
            <p:cNvPr id="239" name="Straight Connector 20"/>
            <p:cNvCxnSpPr/>
            <p:nvPr/>
          </p:nvCxnSpPr>
          <p:spPr>
            <a:xfrm flipH="1">
              <a:off x="7425000" y="3681360"/>
              <a:ext cx="4763880" cy="3177000"/>
            </a:xfrm>
            <a:prstGeom prst="straightConnector1">
              <a:avLst/>
            </a:prstGeom>
            <a:ln cap="rnd" w="9525">
              <a:solidFill>
                <a:srgbClr val="ffffff">
                  <a:lumMod val="85000"/>
                </a:srgbClr>
              </a:solidFill>
              <a:round/>
            </a:ln>
          </p:spPr>
        </p:cxnSp>
        <p:sp>
          <p:nvSpPr>
            <p:cNvPr id="240" name="Rectangle 23"/>
            <p:cNvSpPr/>
            <p:nvPr/>
          </p:nvSpPr>
          <p:spPr>
            <a:xfrm>
              <a:off x="9181440" y="-8640"/>
              <a:ext cx="3007080" cy="6866280"/>
            </a:xfrm>
            <a:custGeom>
              <a:avLst/>
              <a:gdLst>
                <a:gd name="textAreaLeft" fmla="*/ 0 w 3007080"/>
                <a:gd name="textAreaRight" fmla="*/ 3007440 w 3007080"/>
                <a:gd name="textAreaTop" fmla="*/ 0 h 6866280"/>
                <a:gd name="textAreaBottom" fmla="*/ 6866640 h 686628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241" name="Rectangle 25"/>
            <p:cNvSpPr/>
            <p:nvPr/>
          </p:nvSpPr>
          <p:spPr>
            <a:xfrm>
              <a:off x="9603360" y="-8640"/>
              <a:ext cx="2588040" cy="6866280"/>
            </a:xfrm>
            <a:custGeom>
              <a:avLst/>
              <a:gdLst>
                <a:gd name="textAreaLeft" fmla="*/ 0 w 2588040"/>
                <a:gd name="textAreaRight" fmla="*/ 2588400 w 2588040"/>
                <a:gd name="textAreaTop" fmla="*/ 0 h 6866280"/>
                <a:gd name="textAreaBottom" fmla="*/ 6866640 h 686628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242" name="Isosceles Triangle 23"/>
            <p:cNvSpPr/>
            <p:nvPr/>
          </p:nvSpPr>
          <p:spPr>
            <a:xfrm>
              <a:off x="8932320" y="3048120"/>
              <a:ext cx="3259440" cy="380952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243" name="Rectangle 27"/>
            <p:cNvSpPr/>
            <p:nvPr/>
          </p:nvSpPr>
          <p:spPr>
            <a:xfrm>
              <a:off x="9334440" y="-8640"/>
              <a:ext cx="2854080" cy="6866280"/>
            </a:xfrm>
            <a:custGeom>
              <a:avLst/>
              <a:gdLst>
                <a:gd name="textAreaLeft" fmla="*/ 0 w 2854080"/>
                <a:gd name="textAreaRight" fmla="*/ 2854440 w 2854080"/>
                <a:gd name="textAreaTop" fmla="*/ 0 h 6866280"/>
                <a:gd name="textAreaBottom" fmla="*/ 6866640 h 686628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244" name="Rectangle 28"/>
            <p:cNvSpPr/>
            <p:nvPr/>
          </p:nvSpPr>
          <p:spPr>
            <a:xfrm>
              <a:off x="10898640" y="-8640"/>
              <a:ext cx="1289880" cy="6866280"/>
            </a:xfrm>
            <a:custGeom>
              <a:avLst/>
              <a:gdLst>
                <a:gd name="textAreaLeft" fmla="*/ 0 w 1289880"/>
                <a:gd name="textAreaRight" fmla="*/ 1290240 w 1289880"/>
                <a:gd name="textAreaTop" fmla="*/ 0 h 6866280"/>
                <a:gd name="textAreaBottom" fmla="*/ 6866640 h 686628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000000"/>
                </a:solidFill>
                <a:latin typeface="Arial"/>
              </a:endParaRPr>
            </a:p>
          </p:txBody>
        </p:sp>
        <p:sp>
          <p:nvSpPr>
            <p:cNvPr id="245" name="Rectangle 29"/>
            <p:cNvSpPr/>
            <p:nvPr/>
          </p:nvSpPr>
          <p:spPr>
            <a:xfrm>
              <a:off x="10938960" y="-8640"/>
              <a:ext cx="1249560" cy="6866280"/>
            </a:xfrm>
            <a:custGeom>
              <a:avLst/>
              <a:gdLst>
                <a:gd name="textAreaLeft" fmla="*/ 0 w 1249560"/>
                <a:gd name="textAreaRight" fmla="*/ 1249920 w 1249560"/>
                <a:gd name="textAreaTop" fmla="*/ 0 h 6866280"/>
                <a:gd name="textAreaBottom" fmla="*/ 6866640 h 686628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246" name="Isosceles Triangle 27"/>
            <p:cNvSpPr/>
            <p:nvPr/>
          </p:nvSpPr>
          <p:spPr>
            <a:xfrm>
              <a:off x="10371600" y="3589920"/>
              <a:ext cx="1816920" cy="326772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247" name="Isosceles Triangle 28"/>
            <p:cNvSpPr/>
            <p:nvPr/>
          </p:nvSpPr>
          <p:spPr>
            <a:xfrm>
              <a:off x="0" y="4013280"/>
              <a:ext cx="448200" cy="284436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248" name="PlaceHolder 1"/>
          <p:cNvSpPr>
            <a:spLocks noGrp="1"/>
          </p:cNvSpPr>
          <p:nvPr>
            <p:ph type="dt" idx="40"/>
          </p:nvPr>
        </p:nvSpPr>
        <p:spPr>
          <a:xfrm>
            <a:off x="7205040" y="6041520"/>
            <a:ext cx="9115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dk1">
                    <a:tint val="75000"/>
                  </a:schemeClr>
                </a:solidFill>
                <a:latin typeface="Trebuchet MS"/>
              </a:defRPr>
            </a:lvl1pPr>
          </a:lstStyle>
          <a:p>
            <a:pPr indent="0" algn="r" defTabSz="457200">
              <a:lnSpc>
                <a:spcPct val="100000"/>
              </a:lnSpc>
              <a:buNone/>
            </a:pPr>
            <a:r>
              <a:rPr b="0" lang="en-US" sz="900" spc="-1" strike="noStrike">
                <a:solidFill>
                  <a:schemeClr val="dk1">
                    <a:tint val="75000"/>
                  </a:schemeClr>
                </a:solidFill>
                <a:latin typeface="Trebuchet MS"/>
              </a:rPr>
              <a:t>&lt;date/time&gt;</a:t>
            </a:r>
            <a:endParaRPr b="0" lang="en-US" sz="900" spc="-1" strike="noStrike">
              <a:solidFill>
                <a:srgbClr val="000000"/>
              </a:solidFill>
              <a:latin typeface="Times New Roman"/>
            </a:endParaRPr>
          </a:p>
        </p:txBody>
      </p:sp>
      <p:sp>
        <p:nvSpPr>
          <p:cNvPr id="249" name="PlaceHolder 2"/>
          <p:cNvSpPr>
            <a:spLocks noGrp="1"/>
          </p:cNvSpPr>
          <p:nvPr>
            <p:ph type="ftr" idx="41"/>
          </p:nvPr>
        </p:nvSpPr>
        <p:spPr>
          <a:xfrm>
            <a:off x="677160" y="6041520"/>
            <a:ext cx="6297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50" name="PlaceHolder 3"/>
          <p:cNvSpPr>
            <a:spLocks noGrp="1"/>
          </p:cNvSpPr>
          <p:nvPr>
            <p:ph type="sldNum" idx="42"/>
          </p:nvPr>
        </p:nvSpPr>
        <p:spPr>
          <a:xfrm>
            <a:off x="8590680" y="6041520"/>
            <a:ext cx="6829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accent1"/>
                </a:solidFill>
                <a:latin typeface="Trebuchet MS"/>
              </a:defRPr>
            </a:lvl1pPr>
          </a:lstStyle>
          <a:p>
            <a:pPr indent="0" algn="r" defTabSz="457200">
              <a:lnSpc>
                <a:spcPct val="100000"/>
              </a:lnSpc>
              <a:buNone/>
            </a:pPr>
            <a:fld id="{EDA375AC-0DC8-4044-BDA8-756D5E85076A}" type="slidenum">
              <a:rPr b="0" lang="en-US" sz="900" spc="-1" strike="noStrike">
                <a:solidFill>
                  <a:schemeClr val="accent1"/>
                </a:solidFill>
                <a:latin typeface="Trebuchet MS"/>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51" name="Group 6"/>
          <p:cNvGrpSpPr/>
          <p:nvPr/>
        </p:nvGrpSpPr>
        <p:grpSpPr>
          <a:xfrm>
            <a:off x="0" y="-8640"/>
            <a:ext cx="12191760" cy="6866640"/>
            <a:chOff x="0" y="-8640"/>
            <a:chExt cx="12191760" cy="6866640"/>
          </a:xfrm>
        </p:grpSpPr>
        <p:cxnSp>
          <p:nvCxnSpPr>
            <p:cNvPr id="252" name="Straight Connector 19"/>
            <p:cNvCxnSpPr/>
            <p:nvPr/>
          </p:nvCxnSpPr>
          <p:spPr>
            <a:xfrm>
              <a:off x="9370800" y="0"/>
              <a:ext cx="1219680" cy="6858360"/>
            </a:xfrm>
            <a:prstGeom prst="straightConnector1">
              <a:avLst/>
            </a:prstGeom>
            <a:ln cap="rnd" w="9525">
              <a:solidFill>
                <a:srgbClr val="ffffff">
                  <a:lumMod val="75000"/>
                </a:srgbClr>
              </a:solidFill>
              <a:round/>
            </a:ln>
          </p:spPr>
        </p:cxnSp>
        <p:cxnSp>
          <p:nvCxnSpPr>
            <p:cNvPr id="253" name="Straight Connector 20"/>
            <p:cNvCxnSpPr/>
            <p:nvPr/>
          </p:nvCxnSpPr>
          <p:spPr>
            <a:xfrm flipH="1">
              <a:off x="7425000" y="3681360"/>
              <a:ext cx="4763880" cy="3177000"/>
            </a:xfrm>
            <a:prstGeom prst="straightConnector1">
              <a:avLst/>
            </a:prstGeom>
            <a:ln cap="rnd" w="9525">
              <a:solidFill>
                <a:srgbClr val="ffffff">
                  <a:lumMod val="85000"/>
                </a:srgbClr>
              </a:solidFill>
              <a:round/>
            </a:ln>
          </p:spPr>
        </p:cxnSp>
        <p:sp>
          <p:nvSpPr>
            <p:cNvPr id="254" name="Rectangle 23"/>
            <p:cNvSpPr/>
            <p:nvPr/>
          </p:nvSpPr>
          <p:spPr>
            <a:xfrm>
              <a:off x="9181440" y="-8640"/>
              <a:ext cx="3007080" cy="6866280"/>
            </a:xfrm>
            <a:custGeom>
              <a:avLst/>
              <a:gdLst>
                <a:gd name="textAreaLeft" fmla="*/ 0 w 3007080"/>
                <a:gd name="textAreaRight" fmla="*/ 3007440 w 3007080"/>
                <a:gd name="textAreaTop" fmla="*/ 0 h 6866280"/>
                <a:gd name="textAreaBottom" fmla="*/ 6866640 h 686628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255" name="Rectangle 25"/>
            <p:cNvSpPr/>
            <p:nvPr/>
          </p:nvSpPr>
          <p:spPr>
            <a:xfrm>
              <a:off x="9603360" y="-8640"/>
              <a:ext cx="2588040" cy="6866280"/>
            </a:xfrm>
            <a:custGeom>
              <a:avLst/>
              <a:gdLst>
                <a:gd name="textAreaLeft" fmla="*/ 0 w 2588040"/>
                <a:gd name="textAreaRight" fmla="*/ 2588400 w 2588040"/>
                <a:gd name="textAreaTop" fmla="*/ 0 h 6866280"/>
                <a:gd name="textAreaBottom" fmla="*/ 6866640 h 686628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256" name="Isosceles Triangle 23"/>
            <p:cNvSpPr/>
            <p:nvPr/>
          </p:nvSpPr>
          <p:spPr>
            <a:xfrm>
              <a:off x="8932320" y="3048120"/>
              <a:ext cx="3259440" cy="380952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257" name="Rectangle 27"/>
            <p:cNvSpPr/>
            <p:nvPr/>
          </p:nvSpPr>
          <p:spPr>
            <a:xfrm>
              <a:off x="9334440" y="-8640"/>
              <a:ext cx="2854080" cy="6866280"/>
            </a:xfrm>
            <a:custGeom>
              <a:avLst/>
              <a:gdLst>
                <a:gd name="textAreaLeft" fmla="*/ 0 w 2854080"/>
                <a:gd name="textAreaRight" fmla="*/ 2854440 w 2854080"/>
                <a:gd name="textAreaTop" fmla="*/ 0 h 6866280"/>
                <a:gd name="textAreaBottom" fmla="*/ 6866640 h 686628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258" name="Rectangle 28"/>
            <p:cNvSpPr/>
            <p:nvPr/>
          </p:nvSpPr>
          <p:spPr>
            <a:xfrm>
              <a:off x="10898640" y="-8640"/>
              <a:ext cx="1289880" cy="6866280"/>
            </a:xfrm>
            <a:custGeom>
              <a:avLst/>
              <a:gdLst>
                <a:gd name="textAreaLeft" fmla="*/ 0 w 1289880"/>
                <a:gd name="textAreaRight" fmla="*/ 1290240 w 1289880"/>
                <a:gd name="textAreaTop" fmla="*/ 0 h 6866280"/>
                <a:gd name="textAreaBottom" fmla="*/ 6866640 h 686628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000000"/>
                </a:solidFill>
                <a:latin typeface="Arial"/>
              </a:endParaRPr>
            </a:p>
          </p:txBody>
        </p:sp>
        <p:sp>
          <p:nvSpPr>
            <p:cNvPr id="259" name="Rectangle 29"/>
            <p:cNvSpPr/>
            <p:nvPr/>
          </p:nvSpPr>
          <p:spPr>
            <a:xfrm>
              <a:off x="10938960" y="-8640"/>
              <a:ext cx="1249560" cy="6866280"/>
            </a:xfrm>
            <a:custGeom>
              <a:avLst/>
              <a:gdLst>
                <a:gd name="textAreaLeft" fmla="*/ 0 w 1249560"/>
                <a:gd name="textAreaRight" fmla="*/ 1249920 w 1249560"/>
                <a:gd name="textAreaTop" fmla="*/ 0 h 6866280"/>
                <a:gd name="textAreaBottom" fmla="*/ 6866640 h 686628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260" name="Isosceles Triangle 27"/>
            <p:cNvSpPr/>
            <p:nvPr/>
          </p:nvSpPr>
          <p:spPr>
            <a:xfrm>
              <a:off x="10371600" y="3589920"/>
              <a:ext cx="1816920" cy="326772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261" name="Isosceles Triangle 28"/>
            <p:cNvSpPr/>
            <p:nvPr/>
          </p:nvSpPr>
          <p:spPr>
            <a:xfrm>
              <a:off x="0" y="4013280"/>
              <a:ext cx="448200" cy="284436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262" name="PlaceHolder 1"/>
          <p:cNvSpPr>
            <a:spLocks noGrp="1"/>
          </p:cNvSpPr>
          <p:nvPr>
            <p:ph type="title"/>
          </p:nvPr>
        </p:nvSpPr>
        <p:spPr>
          <a:xfrm>
            <a:off x="677160" y="1498680"/>
            <a:ext cx="3854160" cy="1278000"/>
          </a:xfrm>
          <a:prstGeom prst="rect">
            <a:avLst/>
          </a:prstGeom>
          <a:noFill/>
          <a:ln w="0">
            <a:noFill/>
          </a:ln>
        </p:spPr>
        <p:txBody>
          <a:bodyPr lIns="91440" rIns="91440" tIns="45720" bIns="45720" anchor="b">
            <a:normAutofit/>
          </a:bodyPr>
          <a:p>
            <a:pPr indent="0" defTabSz="457200">
              <a:lnSpc>
                <a:spcPct val="100000"/>
              </a:lnSpc>
              <a:buNone/>
            </a:pPr>
            <a:r>
              <a:rPr b="0" lang="en-US" sz="2000" spc="-1" strike="noStrike">
                <a:solidFill>
                  <a:schemeClr val="accent1"/>
                </a:solidFill>
                <a:latin typeface="Trebuchet MS"/>
              </a:rPr>
              <a:t>Click to edit Master title style</a:t>
            </a:r>
            <a:endParaRPr b="0" lang="en-US" sz="2000" spc="-1" strike="noStrike">
              <a:solidFill>
                <a:schemeClr val="dk1"/>
              </a:solidFill>
              <a:latin typeface="Trebuchet MS"/>
            </a:endParaRPr>
          </a:p>
        </p:txBody>
      </p:sp>
      <p:sp>
        <p:nvSpPr>
          <p:cNvPr id="263" name="PlaceHolder 2"/>
          <p:cNvSpPr>
            <a:spLocks noGrp="1"/>
          </p:cNvSpPr>
          <p:nvPr>
            <p:ph type="body"/>
          </p:nvPr>
        </p:nvSpPr>
        <p:spPr>
          <a:xfrm>
            <a:off x="4760640" y="514800"/>
            <a:ext cx="4513320" cy="5526000"/>
          </a:xfrm>
          <a:prstGeom prst="rect">
            <a:avLst/>
          </a:prstGeom>
          <a:noFill/>
          <a:ln w="0">
            <a:noFill/>
          </a:ln>
        </p:spPr>
        <p:txBody>
          <a:bodyPr lIns="91440" rIns="91440" tIns="45720" bIns="45720" anchor="t">
            <a:normAutofit/>
          </a:bodyPr>
          <a:p>
            <a:pPr marL="343080" indent="-343080" defTabSz="457200">
              <a:lnSpc>
                <a:spcPct val="100000"/>
              </a:lnSpc>
              <a:spcBef>
                <a:spcPts val="1001"/>
              </a:spcBef>
              <a:buClr>
                <a:srgbClr val="e48312"/>
              </a:buClr>
              <a:buSzPct val="80000"/>
              <a:buFont typeface="Wingdings 3" charset="2"/>
              <a:buChar char=""/>
            </a:pPr>
            <a:r>
              <a:rPr b="0" lang="en-US" sz="1800" spc="-1" strike="noStrike">
                <a:solidFill>
                  <a:schemeClr val="dk1">
                    <a:lumMod val="75000"/>
                    <a:lumOff val="25000"/>
                  </a:schemeClr>
                </a:solidFill>
                <a:latin typeface="Trebuchet MS"/>
              </a:rPr>
              <a:t>Click to edit Master text styles</a:t>
            </a:r>
            <a:endParaRPr b="0" lang="en-US" sz="1800" spc="-1" strike="noStrike">
              <a:solidFill>
                <a:schemeClr val="dk1">
                  <a:lumMod val="75000"/>
                  <a:lumOff val="25000"/>
                </a:schemeClr>
              </a:solidFill>
              <a:latin typeface="Trebuchet MS"/>
            </a:endParaRPr>
          </a:p>
          <a:p>
            <a:pPr lvl="1" marL="743040" indent="-285840" defTabSz="457200">
              <a:lnSpc>
                <a:spcPct val="100000"/>
              </a:lnSpc>
              <a:spcBef>
                <a:spcPts val="1001"/>
              </a:spcBef>
              <a:buClr>
                <a:srgbClr val="e48312"/>
              </a:buClr>
              <a:buSzPct val="80000"/>
              <a:buFont typeface="Wingdings 3" charset="2"/>
              <a:buChar char=""/>
            </a:pPr>
            <a:r>
              <a:rPr b="0" lang="en-US" sz="1600" spc="-1" strike="noStrike">
                <a:solidFill>
                  <a:schemeClr val="dk1">
                    <a:lumMod val="75000"/>
                    <a:lumOff val="25000"/>
                  </a:schemeClr>
                </a:solidFill>
                <a:latin typeface="Trebuchet MS"/>
              </a:rPr>
              <a:t>Second level</a:t>
            </a:r>
            <a:endParaRPr b="0" lang="en-US" sz="1600" spc="-1" strike="noStrike">
              <a:solidFill>
                <a:schemeClr val="dk1">
                  <a:lumMod val="75000"/>
                  <a:lumOff val="25000"/>
                </a:schemeClr>
              </a:solidFill>
              <a:latin typeface="Trebuchet MS"/>
            </a:endParaRPr>
          </a:p>
          <a:p>
            <a:pPr lvl="2" marL="1143000" indent="-228600" defTabSz="457200">
              <a:lnSpc>
                <a:spcPct val="100000"/>
              </a:lnSpc>
              <a:spcBef>
                <a:spcPts val="1001"/>
              </a:spcBef>
              <a:buClr>
                <a:srgbClr val="e48312"/>
              </a:buClr>
              <a:buSzPct val="80000"/>
              <a:buFont typeface="Wingdings 3" charset="2"/>
              <a:buChar char=""/>
            </a:pPr>
            <a:r>
              <a:rPr b="0" lang="en-US" sz="1400" spc="-1" strike="noStrike">
                <a:solidFill>
                  <a:schemeClr val="dk1">
                    <a:lumMod val="75000"/>
                    <a:lumOff val="25000"/>
                  </a:schemeClr>
                </a:solidFill>
                <a:latin typeface="Trebuchet MS"/>
              </a:rPr>
              <a:t>Third level</a:t>
            </a:r>
            <a:endParaRPr b="0" lang="en-US" sz="1400" spc="-1" strike="noStrike">
              <a:solidFill>
                <a:schemeClr val="dk1">
                  <a:lumMod val="75000"/>
                  <a:lumOff val="25000"/>
                </a:schemeClr>
              </a:solidFill>
              <a:latin typeface="Trebuchet MS"/>
            </a:endParaRPr>
          </a:p>
          <a:p>
            <a:pPr lvl="3" marL="1600200" indent="-228600" defTabSz="457200">
              <a:lnSpc>
                <a:spcPct val="100000"/>
              </a:lnSpc>
              <a:spcBef>
                <a:spcPts val="1001"/>
              </a:spcBef>
              <a:buClr>
                <a:srgbClr val="e48312"/>
              </a:buClr>
              <a:buSzPct val="80000"/>
              <a:buFont typeface="Wingdings 3" charset="2"/>
              <a:buChar char=""/>
            </a:pPr>
            <a:r>
              <a:rPr b="0" lang="en-US" sz="1200" spc="-1" strike="noStrike">
                <a:solidFill>
                  <a:schemeClr val="dk1">
                    <a:lumMod val="75000"/>
                    <a:lumOff val="25000"/>
                  </a:schemeClr>
                </a:solidFill>
                <a:latin typeface="Trebuchet MS"/>
              </a:rPr>
              <a:t>Fourth level</a:t>
            </a:r>
            <a:endParaRPr b="0" lang="en-US" sz="1200" spc="-1" strike="noStrike">
              <a:solidFill>
                <a:schemeClr val="dk1">
                  <a:lumMod val="75000"/>
                  <a:lumOff val="25000"/>
                </a:schemeClr>
              </a:solidFill>
              <a:latin typeface="Trebuchet MS"/>
            </a:endParaRPr>
          </a:p>
          <a:p>
            <a:pPr lvl="4" marL="2057400" indent="-228600" defTabSz="457200">
              <a:lnSpc>
                <a:spcPct val="100000"/>
              </a:lnSpc>
              <a:spcBef>
                <a:spcPts val="1001"/>
              </a:spcBef>
              <a:buClr>
                <a:srgbClr val="e48312"/>
              </a:buClr>
              <a:buSzPct val="80000"/>
              <a:buFont typeface="Wingdings 3" charset="2"/>
              <a:buChar char=""/>
            </a:pPr>
            <a:r>
              <a:rPr b="0" lang="en-US" sz="1200" spc="-1" strike="noStrike">
                <a:solidFill>
                  <a:schemeClr val="dk1">
                    <a:lumMod val="75000"/>
                    <a:lumOff val="25000"/>
                  </a:schemeClr>
                </a:solidFill>
                <a:latin typeface="Trebuchet MS"/>
              </a:rPr>
              <a:t>Fifth level</a:t>
            </a:r>
            <a:endParaRPr b="0" lang="en-US" sz="1200" spc="-1" strike="noStrike">
              <a:solidFill>
                <a:schemeClr val="dk1">
                  <a:lumMod val="75000"/>
                  <a:lumOff val="25000"/>
                </a:schemeClr>
              </a:solidFill>
              <a:latin typeface="Trebuchet MS"/>
            </a:endParaRPr>
          </a:p>
        </p:txBody>
      </p:sp>
      <p:sp>
        <p:nvSpPr>
          <p:cNvPr id="264" name="PlaceHolder 3"/>
          <p:cNvSpPr>
            <a:spLocks noGrp="1"/>
          </p:cNvSpPr>
          <p:nvPr>
            <p:ph type="body"/>
          </p:nvPr>
        </p:nvSpPr>
        <p:spPr>
          <a:xfrm>
            <a:off x="677160" y="2777040"/>
            <a:ext cx="3854160" cy="2584080"/>
          </a:xfrm>
          <a:prstGeom prst="rect">
            <a:avLst/>
          </a:prstGeom>
          <a:noFill/>
          <a:ln w="0">
            <a:noFill/>
          </a:ln>
        </p:spPr>
        <p:txBody>
          <a:bodyPr lIns="91440" rIns="91440" tIns="45720" bIns="45720" anchor="t">
            <a:normAutofit/>
          </a:bodyPr>
          <a:p>
            <a:pPr indent="0" defTabSz="457200">
              <a:lnSpc>
                <a:spcPct val="100000"/>
              </a:lnSpc>
              <a:spcBef>
                <a:spcPts val="1001"/>
              </a:spcBef>
              <a:buNone/>
              <a:tabLst>
                <a:tab algn="l" pos="0"/>
              </a:tabLst>
            </a:pPr>
            <a:r>
              <a:rPr b="0" lang="en-US" sz="1400" spc="-1" strike="noStrike">
                <a:solidFill>
                  <a:schemeClr val="dk1">
                    <a:lumMod val="75000"/>
                    <a:lumOff val="25000"/>
                  </a:schemeClr>
                </a:solidFill>
                <a:latin typeface="Trebuchet MS"/>
              </a:rPr>
              <a:t>Click to edit Master text styles</a:t>
            </a:r>
            <a:endParaRPr b="0" lang="en-US" sz="1400" spc="-1" strike="noStrike">
              <a:solidFill>
                <a:schemeClr val="dk1">
                  <a:lumMod val="75000"/>
                  <a:lumOff val="25000"/>
                </a:schemeClr>
              </a:solidFill>
              <a:latin typeface="Trebuchet MS"/>
            </a:endParaRPr>
          </a:p>
        </p:txBody>
      </p:sp>
      <p:sp>
        <p:nvSpPr>
          <p:cNvPr id="265" name="PlaceHolder 4"/>
          <p:cNvSpPr>
            <a:spLocks noGrp="1"/>
          </p:cNvSpPr>
          <p:nvPr>
            <p:ph type="dt" idx="43"/>
          </p:nvPr>
        </p:nvSpPr>
        <p:spPr>
          <a:xfrm>
            <a:off x="7205040" y="6041520"/>
            <a:ext cx="9115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dk1">
                    <a:tint val="75000"/>
                  </a:schemeClr>
                </a:solidFill>
                <a:latin typeface="Trebuchet MS"/>
              </a:defRPr>
            </a:lvl1pPr>
          </a:lstStyle>
          <a:p>
            <a:pPr indent="0" algn="r" defTabSz="457200">
              <a:lnSpc>
                <a:spcPct val="100000"/>
              </a:lnSpc>
              <a:buNone/>
            </a:pPr>
            <a:r>
              <a:rPr b="0" lang="en-US" sz="900" spc="-1" strike="noStrike">
                <a:solidFill>
                  <a:schemeClr val="dk1">
                    <a:tint val="75000"/>
                  </a:schemeClr>
                </a:solidFill>
                <a:latin typeface="Trebuchet MS"/>
              </a:rPr>
              <a:t>&lt;date/time&gt;</a:t>
            </a:r>
            <a:endParaRPr b="0" lang="en-US" sz="900" spc="-1" strike="noStrike">
              <a:solidFill>
                <a:srgbClr val="000000"/>
              </a:solidFill>
              <a:latin typeface="Times New Roman"/>
            </a:endParaRPr>
          </a:p>
        </p:txBody>
      </p:sp>
      <p:sp>
        <p:nvSpPr>
          <p:cNvPr id="266" name="PlaceHolder 5"/>
          <p:cNvSpPr>
            <a:spLocks noGrp="1"/>
          </p:cNvSpPr>
          <p:nvPr>
            <p:ph type="ftr" idx="44"/>
          </p:nvPr>
        </p:nvSpPr>
        <p:spPr>
          <a:xfrm>
            <a:off x="677160" y="6041520"/>
            <a:ext cx="6297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67" name="PlaceHolder 6"/>
          <p:cNvSpPr>
            <a:spLocks noGrp="1"/>
          </p:cNvSpPr>
          <p:nvPr>
            <p:ph type="sldNum" idx="45"/>
          </p:nvPr>
        </p:nvSpPr>
        <p:spPr>
          <a:xfrm>
            <a:off x="8590680" y="6041520"/>
            <a:ext cx="6829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accent1"/>
                </a:solidFill>
                <a:latin typeface="Trebuchet MS"/>
              </a:defRPr>
            </a:lvl1pPr>
          </a:lstStyle>
          <a:p>
            <a:pPr indent="0" algn="r" defTabSz="457200">
              <a:lnSpc>
                <a:spcPct val="100000"/>
              </a:lnSpc>
              <a:buNone/>
            </a:pPr>
            <a:fld id="{635287A7-53C2-4134-9858-CA5DBCAD9904}" type="slidenum">
              <a:rPr b="0" lang="en-US" sz="900" spc="-1" strike="noStrike">
                <a:solidFill>
                  <a:schemeClr val="accent1"/>
                </a:solidFill>
                <a:latin typeface="Trebuchet MS"/>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68" name="Group 6"/>
          <p:cNvGrpSpPr/>
          <p:nvPr/>
        </p:nvGrpSpPr>
        <p:grpSpPr>
          <a:xfrm>
            <a:off x="0" y="-8640"/>
            <a:ext cx="12191760" cy="6866640"/>
            <a:chOff x="0" y="-8640"/>
            <a:chExt cx="12191760" cy="6866640"/>
          </a:xfrm>
        </p:grpSpPr>
        <p:cxnSp>
          <p:nvCxnSpPr>
            <p:cNvPr id="269" name="Straight Connector 19"/>
            <p:cNvCxnSpPr/>
            <p:nvPr/>
          </p:nvCxnSpPr>
          <p:spPr>
            <a:xfrm>
              <a:off x="9370800" y="0"/>
              <a:ext cx="1219680" cy="6858360"/>
            </a:xfrm>
            <a:prstGeom prst="straightConnector1">
              <a:avLst/>
            </a:prstGeom>
            <a:ln cap="rnd" w="9525">
              <a:solidFill>
                <a:srgbClr val="ffffff">
                  <a:lumMod val="75000"/>
                </a:srgbClr>
              </a:solidFill>
              <a:round/>
            </a:ln>
          </p:spPr>
        </p:cxnSp>
        <p:cxnSp>
          <p:nvCxnSpPr>
            <p:cNvPr id="270" name="Straight Connector 20"/>
            <p:cNvCxnSpPr/>
            <p:nvPr/>
          </p:nvCxnSpPr>
          <p:spPr>
            <a:xfrm flipH="1">
              <a:off x="7425000" y="3681360"/>
              <a:ext cx="4763880" cy="3177000"/>
            </a:xfrm>
            <a:prstGeom prst="straightConnector1">
              <a:avLst/>
            </a:prstGeom>
            <a:ln cap="rnd" w="9525">
              <a:solidFill>
                <a:srgbClr val="ffffff">
                  <a:lumMod val="85000"/>
                </a:srgbClr>
              </a:solidFill>
              <a:round/>
            </a:ln>
          </p:spPr>
        </p:cxnSp>
        <p:sp>
          <p:nvSpPr>
            <p:cNvPr id="271" name="Rectangle 23"/>
            <p:cNvSpPr/>
            <p:nvPr/>
          </p:nvSpPr>
          <p:spPr>
            <a:xfrm>
              <a:off x="9181440" y="-8640"/>
              <a:ext cx="3007080" cy="6866280"/>
            </a:xfrm>
            <a:custGeom>
              <a:avLst/>
              <a:gdLst>
                <a:gd name="textAreaLeft" fmla="*/ 0 w 3007080"/>
                <a:gd name="textAreaRight" fmla="*/ 3007440 w 3007080"/>
                <a:gd name="textAreaTop" fmla="*/ 0 h 6866280"/>
                <a:gd name="textAreaBottom" fmla="*/ 6866640 h 686628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272" name="Rectangle 25"/>
            <p:cNvSpPr/>
            <p:nvPr/>
          </p:nvSpPr>
          <p:spPr>
            <a:xfrm>
              <a:off x="9603360" y="-8640"/>
              <a:ext cx="2588040" cy="6866280"/>
            </a:xfrm>
            <a:custGeom>
              <a:avLst/>
              <a:gdLst>
                <a:gd name="textAreaLeft" fmla="*/ 0 w 2588040"/>
                <a:gd name="textAreaRight" fmla="*/ 2588400 w 2588040"/>
                <a:gd name="textAreaTop" fmla="*/ 0 h 6866280"/>
                <a:gd name="textAreaBottom" fmla="*/ 6866640 h 686628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273" name="Isosceles Triangle 23"/>
            <p:cNvSpPr/>
            <p:nvPr/>
          </p:nvSpPr>
          <p:spPr>
            <a:xfrm>
              <a:off x="8932320" y="3048120"/>
              <a:ext cx="3259440" cy="380952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274" name="Rectangle 27"/>
            <p:cNvSpPr/>
            <p:nvPr/>
          </p:nvSpPr>
          <p:spPr>
            <a:xfrm>
              <a:off x="9334440" y="-8640"/>
              <a:ext cx="2854080" cy="6866280"/>
            </a:xfrm>
            <a:custGeom>
              <a:avLst/>
              <a:gdLst>
                <a:gd name="textAreaLeft" fmla="*/ 0 w 2854080"/>
                <a:gd name="textAreaRight" fmla="*/ 2854440 w 2854080"/>
                <a:gd name="textAreaTop" fmla="*/ 0 h 6866280"/>
                <a:gd name="textAreaBottom" fmla="*/ 6866640 h 686628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275" name="Rectangle 28"/>
            <p:cNvSpPr/>
            <p:nvPr/>
          </p:nvSpPr>
          <p:spPr>
            <a:xfrm>
              <a:off x="10898640" y="-8640"/>
              <a:ext cx="1289880" cy="6866280"/>
            </a:xfrm>
            <a:custGeom>
              <a:avLst/>
              <a:gdLst>
                <a:gd name="textAreaLeft" fmla="*/ 0 w 1289880"/>
                <a:gd name="textAreaRight" fmla="*/ 1290240 w 1289880"/>
                <a:gd name="textAreaTop" fmla="*/ 0 h 6866280"/>
                <a:gd name="textAreaBottom" fmla="*/ 6866640 h 686628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000000"/>
                </a:solidFill>
                <a:latin typeface="Arial"/>
              </a:endParaRPr>
            </a:p>
          </p:txBody>
        </p:sp>
        <p:sp>
          <p:nvSpPr>
            <p:cNvPr id="276" name="Rectangle 29"/>
            <p:cNvSpPr/>
            <p:nvPr/>
          </p:nvSpPr>
          <p:spPr>
            <a:xfrm>
              <a:off x="10938960" y="-8640"/>
              <a:ext cx="1249560" cy="6866280"/>
            </a:xfrm>
            <a:custGeom>
              <a:avLst/>
              <a:gdLst>
                <a:gd name="textAreaLeft" fmla="*/ 0 w 1249560"/>
                <a:gd name="textAreaRight" fmla="*/ 1249920 w 1249560"/>
                <a:gd name="textAreaTop" fmla="*/ 0 h 6866280"/>
                <a:gd name="textAreaBottom" fmla="*/ 6866640 h 686628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277" name="Isosceles Triangle 27"/>
            <p:cNvSpPr/>
            <p:nvPr/>
          </p:nvSpPr>
          <p:spPr>
            <a:xfrm>
              <a:off x="10371600" y="3589920"/>
              <a:ext cx="1816920" cy="326772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278" name="Isosceles Triangle 28"/>
            <p:cNvSpPr/>
            <p:nvPr/>
          </p:nvSpPr>
          <p:spPr>
            <a:xfrm>
              <a:off x="0" y="4013280"/>
              <a:ext cx="448200" cy="284436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279" name="PlaceHolder 1"/>
          <p:cNvSpPr>
            <a:spLocks noGrp="1"/>
          </p:cNvSpPr>
          <p:nvPr>
            <p:ph type="title"/>
          </p:nvPr>
        </p:nvSpPr>
        <p:spPr>
          <a:xfrm>
            <a:off x="677160" y="4800600"/>
            <a:ext cx="8596440" cy="566280"/>
          </a:xfrm>
          <a:prstGeom prst="rect">
            <a:avLst/>
          </a:prstGeom>
          <a:noFill/>
          <a:ln w="0">
            <a:noFill/>
          </a:ln>
        </p:spPr>
        <p:txBody>
          <a:bodyPr lIns="91440" rIns="91440" tIns="45720" bIns="45720" anchor="b">
            <a:normAutofit/>
          </a:bodyPr>
          <a:p>
            <a:pPr indent="0" defTabSz="457200">
              <a:lnSpc>
                <a:spcPct val="100000"/>
              </a:lnSpc>
              <a:buNone/>
            </a:pPr>
            <a:r>
              <a:rPr b="0" lang="en-US" sz="2400" spc="-1" strike="noStrike">
                <a:solidFill>
                  <a:schemeClr val="accent1"/>
                </a:solidFill>
                <a:latin typeface="Trebuchet MS"/>
              </a:rPr>
              <a:t>Click to edit Master title style</a:t>
            </a:r>
            <a:endParaRPr b="0" lang="en-US" sz="2400" spc="-1" strike="noStrike">
              <a:solidFill>
                <a:schemeClr val="dk1"/>
              </a:solidFill>
              <a:latin typeface="Trebuchet MS"/>
            </a:endParaRPr>
          </a:p>
        </p:txBody>
      </p:sp>
      <p:sp>
        <p:nvSpPr>
          <p:cNvPr id="280" name="PlaceHolder 2"/>
          <p:cNvSpPr>
            <a:spLocks noGrp="1"/>
          </p:cNvSpPr>
          <p:nvPr>
            <p:ph type="body"/>
          </p:nvPr>
        </p:nvSpPr>
        <p:spPr>
          <a:xfrm>
            <a:off x="677160" y="609480"/>
            <a:ext cx="8596440" cy="3845520"/>
          </a:xfrm>
          <a:prstGeom prst="rect">
            <a:avLst/>
          </a:prstGeom>
          <a:noFill/>
          <a:ln w="0">
            <a:noFill/>
          </a:ln>
        </p:spPr>
        <p:txBody>
          <a:bodyPr lIns="90000" rIns="90000" tIns="45000" bIns="45000" anchor="t">
            <a:normAutofit/>
          </a:bodyPr>
          <a:p>
            <a:pPr indent="0" algn="ctr" defTabSz="457200">
              <a:lnSpc>
                <a:spcPct val="100000"/>
              </a:lnSpc>
              <a:buNone/>
              <a:tabLst>
                <a:tab algn="l" pos="0"/>
              </a:tabLst>
            </a:pPr>
            <a:r>
              <a:rPr b="0" lang="en-US" sz="1600" spc="-1" strike="noStrike">
                <a:solidFill>
                  <a:schemeClr val="dk1"/>
                </a:solidFill>
                <a:latin typeface="Trebuchet MS"/>
              </a:rPr>
              <a:t>Click icon to add picture</a:t>
            </a:r>
            <a:endParaRPr b="0" lang="en-US" sz="1600" spc="-1" strike="noStrike">
              <a:solidFill>
                <a:schemeClr val="dk1">
                  <a:lumMod val="75000"/>
                  <a:lumOff val="25000"/>
                </a:schemeClr>
              </a:solidFill>
              <a:latin typeface="Trebuchet MS"/>
            </a:endParaRPr>
          </a:p>
        </p:txBody>
      </p:sp>
      <p:sp>
        <p:nvSpPr>
          <p:cNvPr id="281" name="PlaceHolder 3"/>
          <p:cNvSpPr>
            <a:spLocks noGrp="1"/>
          </p:cNvSpPr>
          <p:nvPr>
            <p:ph type="body"/>
          </p:nvPr>
        </p:nvSpPr>
        <p:spPr>
          <a:xfrm>
            <a:off x="677160" y="5367240"/>
            <a:ext cx="8596440" cy="673560"/>
          </a:xfrm>
          <a:prstGeom prst="rect">
            <a:avLst/>
          </a:prstGeom>
          <a:noFill/>
          <a:ln w="0">
            <a:noFill/>
          </a:ln>
        </p:spPr>
        <p:txBody>
          <a:bodyPr lIns="91440" rIns="91440" tIns="45720" bIns="45720" anchor="t">
            <a:normAutofit/>
          </a:bodyPr>
          <a:p>
            <a:pPr indent="0" defTabSz="457200">
              <a:lnSpc>
                <a:spcPct val="100000"/>
              </a:lnSpc>
              <a:spcBef>
                <a:spcPts val="1001"/>
              </a:spcBef>
              <a:buNone/>
              <a:tabLst>
                <a:tab algn="l" pos="0"/>
              </a:tabLst>
            </a:pPr>
            <a:r>
              <a:rPr b="0" lang="en-US" sz="1200" spc="-1" strike="noStrike">
                <a:solidFill>
                  <a:schemeClr val="dk1">
                    <a:lumMod val="75000"/>
                    <a:lumOff val="25000"/>
                  </a:schemeClr>
                </a:solidFill>
                <a:latin typeface="Trebuchet MS"/>
              </a:rPr>
              <a:t>Click to edit Master text styles</a:t>
            </a:r>
            <a:endParaRPr b="0" lang="en-US" sz="1200" spc="-1" strike="noStrike">
              <a:solidFill>
                <a:schemeClr val="dk1">
                  <a:lumMod val="75000"/>
                  <a:lumOff val="25000"/>
                </a:schemeClr>
              </a:solidFill>
              <a:latin typeface="Trebuchet MS"/>
            </a:endParaRPr>
          </a:p>
        </p:txBody>
      </p:sp>
      <p:sp>
        <p:nvSpPr>
          <p:cNvPr id="282" name="PlaceHolder 4"/>
          <p:cNvSpPr>
            <a:spLocks noGrp="1"/>
          </p:cNvSpPr>
          <p:nvPr>
            <p:ph type="dt" idx="46"/>
          </p:nvPr>
        </p:nvSpPr>
        <p:spPr>
          <a:xfrm>
            <a:off x="7205040" y="6041520"/>
            <a:ext cx="9115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dk1">
                    <a:tint val="75000"/>
                  </a:schemeClr>
                </a:solidFill>
                <a:latin typeface="Trebuchet MS"/>
              </a:defRPr>
            </a:lvl1pPr>
          </a:lstStyle>
          <a:p>
            <a:pPr indent="0" algn="r" defTabSz="457200">
              <a:lnSpc>
                <a:spcPct val="100000"/>
              </a:lnSpc>
              <a:buNone/>
            </a:pPr>
            <a:r>
              <a:rPr b="0" lang="en-US" sz="900" spc="-1" strike="noStrike">
                <a:solidFill>
                  <a:schemeClr val="dk1">
                    <a:tint val="75000"/>
                  </a:schemeClr>
                </a:solidFill>
                <a:latin typeface="Trebuchet MS"/>
              </a:rPr>
              <a:t>&lt;date/time&gt;</a:t>
            </a:r>
            <a:endParaRPr b="0" lang="en-US" sz="900" spc="-1" strike="noStrike">
              <a:solidFill>
                <a:srgbClr val="000000"/>
              </a:solidFill>
              <a:latin typeface="Times New Roman"/>
            </a:endParaRPr>
          </a:p>
        </p:txBody>
      </p:sp>
      <p:sp>
        <p:nvSpPr>
          <p:cNvPr id="283" name="PlaceHolder 5"/>
          <p:cNvSpPr>
            <a:spLocks noGrp="1"/>
          </p:cNvSpPr>
          <p:nvPr>
            <p:ph type="ftr" idx="47"/>
          </p:nvPr>
        </p:nvSpPr>
        <p:spPr>
          <a:xfrm>
            <a:off x="677160" y="6041520"/>
            <a:ext cx="6297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84" name="PlaceHolder 6"/>
          <p:cNvSpPr>
            <a:spLocks noGrp="1"/>
          </p:cNvSpPr>
          <p:nvPr>
            <p:ph type="sldNum" idx="48"/>
          </p:nvPr>
        </p:nvSpPr>
        <p:spPr>
          <a:xfrm>
            <a:off x="8590680" y="6041520"/>
            <a:ext cx="6829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accent1"/>
                </a:solidFill>
                <a:latin typeface="Trebuchet MS"/>
              </a:defRPr>
            </a:lvl1pPr>
          </a:lstStyle>
          <a:p>
            <a:pPr indent="0" algn="r" defTabSz="457200">
              <a:lnSpc>
                <a:spcPct val="100000"/>
              </a:lnSpc>
              <a:buNone/>
            </a:pPr>
            <a:fld id="{E112D78E-4CAA-4C6F-8A85-CC6B7453D146}" type="slidenum">
              <a:rPr b="0" lang="en-US" sz="900" spc="-1" strike="noStrike">
                <a:solidFill>
                  <a:schemeClr val="accent1"/>
                </a:solidFill>
                <a:latin typeface="Trebuchet MS"/>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9" name="Group 6"/>
          <p:cNvGrpSpPr/>
          <p:nvPr/>
        </p:nvGrpSpPr>
        <p:grpSpPr>
          <a:xfrm>
            <a:off x="0" y="-8640"/>
            <a:ext cx="12191760" cy="6866640"/>
            <a:chOff x="0" y="-8640"/>
            <a:chExt cx="12191760" cy="6866640"/>
          </a:xfrm>
        </p:grpSpPr>
        <p:cxnSp>
          <p:nvCxnSpPr>
            <p:cNvPr id="30" name="Straight Connector 19"/>
            <p:cNvCxnSpPr/>
            <p:nvPr/>
          </p:nvCxnSpPr>
          <p:spPr>
            <a:xfrm>
              <a:off x="9370800" y="0"/>
              <a:ext cx="1219680" cy="6858360"/>
            </a:xfrm>
            <a:prstGeom prst="straightConnector1">
              <a:avLst/>
            </a:prstGeom>
            <a:ln cap="rnd" w="9525">
              <a:solidFill>
                <a:srgbClr val="ffffff">
                  <a:lumMod val="75000"/>
                </a:srgbClr>
              </a:solidFill>
              <a:round/>
            </a:ln>
          </p:spPr>
        </p:cxnSp>
        <p:cxnSp>
          <p:nvCxnSpPr>
            <p:cNvPr id="31" name="Straight Connector 20"/>
            <p:cNvCxnSpPr/>
            <p:nvPr/>
          </p:nvCxnSpPr>
          <p:spPr>
            <a:xfrm flipH="1">
              <a:off x="7425000" y="3681360"/>
              <a:ext cx="4763880" cy="3177000"/>
            </a:xfrm>
            <a:prstGeom prst="straightConnector1">
              <a:avLst/>
            </a:prstGeom>
            <a:ln cap="rnd" w="9525">
              <a:solidFill>
                <a:srgbClr val="ffffff">
                  <a:lumMod val="85000"/>
                </a:srgbClr>
              </a:solidFill>
              <a:round/>
            </a:ln>
          </p:spPr>
        </p:cxnSp>
        <p:sp>
          <p:nvSpPr>
            <p:cNvPr id="32" name="Rectangle 23"/>
            <p:cNvSpPr/>
            <p:nvPr/>
          </p:nvSpPr>
          <p:spPr>
            <a:xfrm>
              <a:off x="9181440" y="-8640"/>
              <a:ext cx="3007080" cy="6866280"/>
            </a:xfrm>
            <a:custGeom>
              <a:avLst/>
              <a:gdLst>
                <a:gd name="textAreaLeft" fmla="*/ 0 w 3007080"/>
                <a:gd name="textAreaRight" fmla="*/ 3007440 w 3007080"/>
                <a:gd name="textAreaTop" fmla="*/ 0 h 6866280"/>
                <a:gd name="textAreaBottom" fmla="*/ 6866640 h 686628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33" name="Rectangle 25"/>
            <p:cNvSpPr/>
            <p:nvPr/>
          </p:nvSpPr>
          <p:spPr>
            <a:xfrm>
              <a:off x="9603360" y="-8640"/>
              <a:ext cx="2588040" cy="6866280"/>
            </a:xfrm>
            <a:custGeom>
              <a:avLst/>
              <a:gdLst>
                <a:gd name="textAreaLeft" fmla="*/ 0 w 2588040"/>
                <a:gd name="textAreaRight" fmla="*/ 2588400 w 2588040"/>
                <a:gd name="textAreaTop" fmla="*/ 0 h 6866280"/>
                <a:gd name="textAreaBottom" fmla="*/ 6866640 h 686628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34" name="Isosceles Triangle 23"/>
            <p:cNvSpPr/>
            <p:nvPr/>
          </p:nvSpPr>
          <p:spPr>
            <a:xfrm>
              <a:off x="8932320" y="3048120"/>
              <a:ext cx="3259440" cy="380952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35" name="Rectangle 27"/>
            <p:cNvSpPr/>
            <p:nvPr/>
          </p:nvSpPr>
          <p:spPr>
            <a:xfrm>
              <a:off x="9334440" y="-8640"/>
              <a:ext cx="2854080" cy="6866280"/>
            </a:xfrm>
            <a:custGeom>
              <a:avLst/>
              <a:gdLst>
                <a:gd name="textAreaLeft" fmla="*/ 0 w 2854080"/>
                <a:gd name="textAreaRight" fmla="*/ 2854440 w 2854080"/>
                <a:gd name="textAreaTop" fmla="*/ 0 h 6866280"/>
                <a:gd name="textAreaBottom" fmla="*/ 6866640 h 686628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36" name="Rectangle 28"/>
            <p:cNvSpPr/>
            <p:nvPr/>
          </p:nvSpPr>
          <p:spPr>
            <a:xfrm>
              <a:off x="10898640" y="-8640"/>
              <a:ext cx="1289880" cy="6866280"/>
            </a:xfrm>
            <a:custGeom>
              <a:avLst/>
              <a:gdLst>
                <a:gd name="textAreaLeft" fmla="*/ 0 w 1289880"/>
                <a:gd name="textAreaRight" fmla="*/ 1290240 w 1289880"/>
                <a:gd name="textAreaTop" fmla="*/ 0 h 6866280"/>
                <a:gd name="textAreaBottom" fmla="*/ 6866640 h 686628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000000"/>
                </a:solidFill>
                <a:latin typeface="Arial"/>
              </a:endParaRPr>
            </a:p>
          </p:txBody>
        </p:sp>
        <p:sp>
          <p:nvSpPr>
            <p:cNvPr id="37" name="Rectangle 29"/>
            <p:cNvSpPr/>
            <p:nvPr/>
          </p:nvSpPr>
          <p:spPr>
            <a:xfrm>
              <a:off x="10938960" y="-8640"/>
              <a:ext cx="1249560" cy="6866280"/>
            </a:xfrm>
            <a:custGeom>
              <a:avLst/>
              <a:gdLst>
                <a:gd name="textAreaLeft" fmla="*/ 0 w 1249560"/>
                <a:gd name="textAreaRight" fmla="*/ 1249920 w 1249560"/>
                <a:gd name="textAreaTop" fmla="*/ 0 h 6866280"/>
                <a:gd name="textAreaBottom" fmla="*/ 6866640 h 686628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38" name="Isosceles Triangle 27"/>
            <p:cNvSpPr/>
            <p:nvPr/>
          </p:nvSpPr>
          <p:spPr>
            <a:xfrm>
              <a:off x="10371600" y="3589920"/>
              <a:ext cx="1816920" cy="326772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39" name="Isosceles Triangle 28"/>
            <p:cNvSpPr/>
            <p:nvPr/>
          </p:nvSpPr>
          <p:spPr>
            <a:xfrm>
              <a:off x="0" y="4013280"/>
              <a:ext cx="448200" cy="284436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40" name="PlaceHolder 1"/>
          <p:cNvSpPr>
            <a:spLocks noGrp="1"/>
          </p:cNvSpPr>
          <p:nvPr>
            <p:ph type="title"/>
          </p:nvPr>
        </p:nvSpPr>
        <p:spPr>
          <a:xfrm>
            <a:off x="677160" y="609480"/>
            <a:ext cx="8596440" cy="3403080"/>
          </a:xfrm>
          <a:prstGeom prst="rect">
            <a:avLst/>
          </a:prstGeom>
          <a:noFill/>
          <a:ln w="0">
            <a:noFill/>
          </a:ln>
        </p:spPr>
        <p:txBody>
          <a:bodyPr lIns="91440" rIns="91440" tIns="45720" bIns="45720" anchor="ctr">
            <a:normAutofit/>
          </a:bodyPr>
          <a:p>
            <a:pPr indent="0" defTabSz="457200">
              <a:lnSpc>
                <a:spcPct val="100000"/>
              </a:lnSpc>
              <a:buNone/>
            </a:pPr>
            <a:r>
              <a:rPr b="0" lang="en-US" sz="4400" spc="-1" strike="noStrike">
                <a:solidFill>
                  <a:schemeClr val="accent1"/>
                </a:solidFill>
                <a:latin typeface="Trebuchet MS"/>
              </a:rPr>
              <a:t>Click to edit Master title style</a:t>
            </a:r>
            <a:endParaRPr b="0" lang="en-US" sz="4400" spc="-1" strike="noStrike">
              <a:solidFill>
                <a:schemeClr val="dk1"/>
              </a:solidFill>
              <a:latin typeface="Trebuchet MS"/>
            </a:endParaRPr>
          </a:p>
        </p:txBody>
      </p:sp>
      <p:sp>
        <p:nvSpPr>
          <p:cNvPr id="41" name="PlaceHolder 2"/>
          <p:cNvSpPr>
            <a:spLocks noGrp="1"/>
          </p:cNvSpPr>
          <p:nvPr>
            <p:ph type="body"/>
          </p:nvPr>
        </p:nvSpPr>
        <p:spPr>
          <a:xfrm>
            <a:off x="677160" y="4470480"/>
            <a:ext cx="8596440" cy="1570680"/>
          </a:xfrm>
          <a:prstGeom prst="rect">
            <a:avLst/>
          </a:prstGeom>
          <a:noFill/>
          <a:ln w="0">
            <a:noFill/>
          </a:ln>
        </p:spPr>
        <p:txBody>
          <a:bodyPr lIns="91440" rIns="91440" tIns="45720" bIns="45720" anchor="ctr">
            <a:normAutofit/>
          </a:bodyPr>
          <a:p>
            <a:pPr indent="0" defTabSz="457200">
              <a:lnSpc>
                <a:spcPct val="100000"/>
              </a:lnSpc>
              <a:spcBef>
                <a:spcPts val="1001"/>
              </a:spcBef>
              <a:buNone/>
              <a:tabLst>
                <a:tab algn="l" pos="0"/>
              </a:tabLst>
            </a:pPr>
            <a:r>
              <a:rPr b="0" lang="en-US" sz="1800" spc="-1" strike="noStrike">
                <a:solidFill>
                  <a:schemeClr val="dk1">
                    <a:lumMod val="75000"/>
                    <a:lumOff val="25000"/>
                  </a:schemeClr>
                </a:solidFill>
                <a:latin typeface="Trebuchet MS"/>
              </a:rPr>
              <a:t>Click to edit Master text styles</a:t>
            </a:r>
            <a:endParaRPr b="0" lang="en-US" sz="1800" spc="-1" strike="noStrike">
              <a:solidFill>
                <a:schemeClr val="dk1">
                  <a:lumMod val="75000"/>
                  <a:lumOff val="25000"/>
                </a:schemeClr>
              </a:solidFill>
              <a:latin typeface="Trebuchet MS"/>
            </a:endParaRPr>
          </a:p>
        </p:txBody>
      </p:sp>
      <p:sp>
        <p:nvSpPr>
          <p:cNvPr id="42" name="PlaceHolder 3"/>
          <p:cNvSpPr>
            <a:spLocks noGrp="1"/>
          </p:cNvSpPr>
          <p:nvPr>
            <p:ph type="dt" idx="4"/>
          </p:nvPr>
        </p:nvSpPr>
        <p:spPr>
          <a:xfrm>
            <a:off x="7205040" y="6041520"/>
            <a:ext cx="9115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dk1">
                    <a:tint val="75000"/>
                  </a:schemeClr>
                </a:solidFill>
                <a:latin typeface="Trebuchet MS"/>
              </a:defRPr>
            </a:lvl1pPr>
          </a:lstStyle>
          <a:p>
            <a:pPr indent="0" algn="r" defTabSz="457200">
              <a:lnSpc>
                <a:spcPct val="100000"/>
              </a:lnSpc>
              <a:buNone/>
            </a:pPr>
            <a:r>
              <a:rPr b="0" lang="en-US" sz="900" spc="-1" strike="noStrike">
                <a:solidFill>
                  <a:schemeClr val="dk1">
                    <a:tint val="75000"/>
                  </a:schemeClr>
                </a:solidFill>
                <a:latin typeface="Trebuchet MS"/>
              </a:rPr>
              <a:t>&lt;date/time&gt;</a:t>
            </a:r>
            <a:endParaRPr b="0" lang="en-US" sz="900" spc="-1" strike="noStrike">
              <a:solidFill>
                <a:srgbClr val="000000"/>
              </a:solidFill>
              <a:latin typeface="Times New Roman"/>
            </a:endParaRPr>
          </a:p>
        </p:txBody>
      </p:sp>
      <p:sp>
        <p:nvSpPr>
          <p:cNvPr id="43" name="PlaceHolder 4"/>
          <p:cNvSpPr>
            <a:spLocks noGrp="1"/>
          </p:cNvSpPr>
          <p:nvPr>
            <p:ph type="ftr" idx="5"/>
          </p:nvPr>
        </p:nvSpPr>
        <p:spPr>
          <a:xfrm>
            <a:off x="677160" y="6041520"/>
            <a:ext cx="6297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4" name="PlaceHolder 5"/>
          <p:cNvSpPr>
            <a:spLocks noGrp="1"/>
          </p:cNvSpPr>
          <p:nvPr>
            <p:ph type="sldNum" idx="6"/>
          </p:nvPr>
        </p:nvSpPr>
        <p:spPr>
          <a:xfrm>
            <a:off x="8590680" y="6041520"/>
            <a:ext cx="6829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accent1"/>
                </a:solidFill>
                <a:latin typeface="Trebuchet MS"/>
              </a:defRPr>
            </a:lvl1pPr>
          </a:lstStyle>
          <a:p>
            <a:pPr indent="0" algn="r" defTabSz="457200">
              <a:lnSpc>
                <a:spcPct val="100000"/>
              </a:lnSpc>
              <a:buNone/>
            </a:pPr>
            <a:fld id="{F28D8611-32CA-49CB-B1BB-0336F4AAA529}" type="slidenum">
              <a:rPr b="0" lang="en-US" sz="900" spc="-1" strike="noStrike">
                <a:solidFill>
                  <a:schemeClr val="accent1"/>
                </a:solidFill>
                <a:latin typeface="Trebuchet MS"/>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5" name="Group 6"/>
          <p:cNvGrpSpPr/>
          <p:nvPr/>
        </p:nvGrpSpPr>
        <p:grpSpPr>
          <a:xfrm>
            <a:off x="0" y="-8640"/>
            <a:ext cx="12191760" cy="6866640"/>
            <a:chOff x="0" y="-8640"/>
            <a:chExt cx="12191760" cy="6866640"/>
          </a:xfrm>
        </p:grpSpPr>
        <p:cxnSp>
          <p:nvCxnSpPr>
            <p:cNvPr id="46" name="Straight Connector 19"/>
            <p:cNvCxnSpPr/>
            <p:nvPr/>
          </p:nvCxnSpPr>
          <p:spPr>
            <a:xfrm>
              <a:off x="9370800" y="0"/>
              <a:ext cx="1219680" cy="6858360"/>
            </a:xfrm>
            <a:prstGeom prst="straightConnector1">
              <a:avLst/>
            </a:prstGeom>
            <a:ln cap="rnd" w="9525">
              <a:solidFill>
                <a:srgbClr val="ffffff">
                  <a:lumMod val="75000"/>
                </a:srgbClr>
              </a:solidFill>
              <a:round/>
            </a:ln>
          </p:spPr>
        </p:cxnSp>
        <p:cxnSp>
          <p:nvCxnSpPr>
            <p:cNvPr id="47" name="Straight Connector 20"/>
            <p:cNvCxnSpPr/>
            <p:nvPr/>
          </p:nvCxnSpPr>
          <p:spPr>
            <a:xfrm flipH="1">
              <a:off x="7425000" y="3681360"/>
              <a:ext cx="4763880" cy="3177000"/>
            </a:xfrm>
            <a:prstGeom prst="straightConnector1">
              <a:avLst/>
            </a:prstGeom>
            <a:ln cap="rnd" w="9525">
              <a:solidFill>
                <a:srgbClr val="ffffff">
                  <a:lumMod val="85000"/>
                </a:srgbClr>
              </a:solidFill>
              <a:round/>
            </a:ln>
          </p:spPr>
        </p:cxnSp>
        <p:sp>
          <p:nvSpPr>
            <p:cNvPr id="48" name="Rectangle 23"/>
            <p:cNvSpPr/>
            <p:nvPr/>
          </p:nvSpPr>
          <p:spPr>
            <a:xfrm>
              <a:off x="9181440" y="-8640"/>
              <a:ext cx="3007080" cy="6866280"/>
            </a:xfrm>
            <a:custGeom>
              <a:avLst/>
              <a:gdLst>
                <a:gd name="textAreaLeft" fmla="*/ 0 w 3007080"/>
                <a:gd name="textAreaRight" fmla="*/ 3007440 w 3007080"/>
                <a:gd name="textAreaTop" fmla="*/ 0 h 6866280"/>
                <a:gd name="textAreaBottom" fmla="*/ 6866640 h 686628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49" name="Rectangle 25"/>
            <p:cNvSpPr/>
            <p:nvPr/>
          </p:nvSpPr>
          <p:spPr>
            <a:xfrm>
              <a:off x="9603360" y="-8640"/>
              <a:ext cx="2588040" cy="6866280"/>
            </a:xfrm>
            <a:custGeom>
              <a:avLst/>
              <a:gdLst>
                <a:gd name="textAreaLeft" fmla="*/ 0 w 2588040"/>
                <a:gd name="textAreaRight" fmla="*/ 2588400 w 2588040"/>
                <a:gd name="textAreaTop" fmla="*/ 0 h 6866280"/>
                <a:gd name="textAreaBottom" fmla="*/ 6866640 h 686628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50" name="Isosceles Triangle 23"/>
            <p:cNvSpPr/>
            <p:nvPr/>
          </p:nvSpPr>
          <p:spPr>
            <a:xfrm>
              <a:off x="8932320" y="3048120"/>
              <a:ext cx="3259440" cy="380952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51" name="Rectangle 27"/>
            <p:cNvSpPr/>
            <p:nvPr/>
          </p:nvSpPr>
          <p:spPr>
            <a:xfrm>
              <a:off x="9334440" y="-8640"/>
              <a:ext cx="2854080" cy="6866280"/>
            </a:xfrm>
            <a:custGeom>
              <a:avLst/>
              <a:gdLst>
                <a:gd name="textAreaLeft" fmla="*/ 0 w 2854080"/>
                <a:gd name="textAreaRight" fmla="*/ 2854440 w 2854080"/>
                <a:gd name="textAreaTop" fmla="*/ 0 h 6866280"/>
                <a:gd name="textAreaBottom" fmla="*/ 6866640 h 686628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52" name="Rectangle 28"/>
            <p:cNvSpPr/>
            <p:nvPr/>
          </p:nvSpPr>
          <p:spPr>
            <a:xfrm>
              <a:off x="10898640" y="-8640"/>
              <a:ext cx="1289880" cy="6866280"/>
            </a:xfrm>
            <a:custGeom>
              <a:avLst/>
              <a:gdLst>
                <a:gd name="textAreaLeft" fmla="*/ 0 w 1289880"/>
                <a:gd name="textAreaRight" fmla="*/ 1290240 w 1289880"/>
                <a:gd name="textAreaTop" fmla="*/ 0 h 6866280"/>
                <a:gd name="textAreaBottom" fmla="*/ 6866640 h 686628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000000"/>
                </a:solidFill>
                <a:latin typeface="Arial"/>
              </a:endParaRPr>
            </a:p>
          </p:txBody>
        </p:sp>
        <p:sp>
          <p:nvSpPr>
            <p:cNvPr id="53" name="Rectangle 29"/>
            <p:cNvSpPr/>
            <p:nvPr/>
          </p:nvSpPr>
          <p:spPr>
            <a:xfrm>
              <a:off x="10938960" y="-8640"/>
              <a:ext cx="1249560" cy="6866280"/>
            </a:xfrm>
            <a:custGeom>
              <a:avLst/>
              <a:gdLst>
                <a:gd name="textAreaLeft" fmla="*/ 0 w 1249560"/>
                <a:gd name="textAreaRight" fmla="*/ 1249920 w 1249560"/>
                <a:gd name="textAreaTop" fmla="*/ 0 h 6866280"/>
                <a:gd name="textAreaBottom" fmla="*/ 6866640 h 686628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54" name="Isosceles Triangle 27"/>
            <p:cNvSpPr/>
            <p:nvPr/>
          </p:nvSpPr>
          <p:spPr>
            <a:xfrm>
              <a:off x="10371600" y="3589920"/>
              <a:ext cx="1816920" cy="326772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55" name="Isosceles Triangle 28"/>
            <p:cNvSpPr/>
            <p:nvPr/>
          </p:nvSpPr>
          <p:spPr>
            <a:xfrm>
              <a:off x="0" y="4013280"/>
              <a:ext cx="448200" cy="284436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56" name="PlaceHolder 1"/>
          <p:cNvSpPr>
            <a:spLocks noGrp="1"/>
          </p:cNvSpPr>
          <p:nvPr>
            <p:ph type="title"/>
          </p:nvPr>
        </p:nvSpPr>
        <p:spPr>
          <a:xfrm>
            <a:off x="931320" y="609480"/>
            <a:ext cx="8093880" cy="3022200"/>
          </a:xfrm>
          <a:prstGeom prst="rect">
            <a:avLst/>
          </a:prstGeom>
          <a:noFill/>
          <a:ln w="0">
            <a:noFill/>
          </a:ln>
        </p:spPr>
        <p:txBody>
          <a:bodyPr lIns="91440" rIns="91440" tIns="45720" bIns="45720" anchor="ctr">
            <a:normAutofit/>
          </a:bodyPr>
          <a:p>
            <a:pPr indent="0" defTabSz="457200">
              <a:lnSpc>
                <a:spcPct val="100000"/>
              </a:lnSpc>
              <a:buNone/>
            </a:pPr>
            <a:r>
              <a:rPr b="0" lang="en-US" sz="4400" spc="-1" strike="noStrike">
                <a:solidFill>
                  <a:schemeClr val="accent1"/>
                </a:solidFill>
                <a:latin typeface="Trebuchet MS"/>
              </a:rPr>
              <a:t>Click to edit Master title style</a:t>
            </a:r>
            <a:endParaRPr b="0" lang="en-US" sz="4400" spc="-1" strike="noStrike">
              <a:solidFill>
                <a:schemeClr val="dk1"/>
              </a:solidFill>
              <a:latin typeface="Trebuchet MS"/>
            </a:endParaRPr>
          </a:p>
        </p:txBody>
      </p:sp>
      <p:sp>
        <p:nvSpPr>
          <p:cNvPr id="57" name="PlaceHolder 2"/>
          <p:cNvSpPr>
            <a:spLocks noGrp="1"/>
          </p:cNvSpPr>
          <p:nvPr>
            <p:ph type="body"/>
          </p:nvPr>
        </p:nvSpPr>
        <p:spPr>
          <a:xfrm>
            <a:off x="1366200" y="3632040"/>
            <a:ext cx="7224120" cy="380520"/>
          </a:xfrm>
          <a:prstGeom prst="rect">
            <a:avLst/>
          </a:prstGeom>
          <a:noFill/>
          <a:ln w="0">
            <a:noFill/>
          </a:ln>
        </p:spPr>
        <p:txBody>
          <a:bodyPr lIns="91440" rIns="91440" tIns="45720" bIns="45720" anchor="ctr">
            <a:noAutofit/>
          </a:bodyPr>
          <a:p>
            <a:pPr indent="0" defTabSz="457200">
              <a:lnSpc>
                <a:spcPct val="100000"/>
              </a:lnSpc>
              <a:spcBef>
                <a:spcPts val="1001"/>
              </a:spcBef>
              <a:buNone/>
              <a:tabLst>
                <a:tab algn="l" pos="0"/>
              </a:tabLst>
            </a:pPr>
            <a:r>
              <a:rPr b="0" lang="en-US" sz="1600" spc="-1" strike="noStrike">
                <a:solidFill>
                  <a:schemeClr val="dk1">
                    <a:lumMod val="50000"/>
                    <a:lumOff val="50000"/>
                  </a:schemeClr>
                </a:solidFill>
                <a:latin typeface="Trebuchet MS"/>
              </a:rPr>
              <a:t>Click to edit Master text styles</a:t>
            </a:r>
            <a:endParaRPr b="0" lang="en-US" sz="1600" spc="-1" strike="noStrike">
              <a:solidFill>
                <a:schemeClr val="dk1">
                  <a:lumMod val="75000"/>
                  <a:lumOff val="25000"/>
                </a:schemeClr>
              </a:solidFill>
              <a:latin typeface="Trebuchet MS"/>
            </a:endParaRPr>
          </a:p>
        </p:txBody>
      </p:sp>
      <p:sp>
        <p:nvSpPr>
          <p:cNvPr id="58" name="PlaceHolder 3"/>
          <p:cNvSpPr>
            <a:spLocks noGrp="1"/>
          </p:cNvSpPr>
          <p:nvPr>
            <p:ph type="body"/>
          </p:nvPr>
        </p:nvSpPr>
        <p:spPr>
          <a:xfrm>
            <a:off x="677160" y="4470480"/>
            <a:ext cx="8596440" cy="1570680"/>
          </a:xfrm>
          <a:prstGeom prst="rect">
            <a:avLst/>
          </a:prstGeom>
          <a:noFill/>
          <a:ln w="0">
            <a:noFill/>
          </a:ln>
        </p:spPr>
        <p:txBody>
          <a:bodyPr lIns="91440" rIns="91440" tIns="45720" bIns="45720" anchor="ctr">
            <a:normAutofit/>
          </a:bodyPr>
          <a:p>
            <a:pPr indent="0" defTabSz="457200">
              <a:lnSpc>
                <a:spcPct val="100000"/>
              </a:lnSpc>
              <a:spcBef>
                <a:spcPts val="1001"/>
              </a:spcBef>
              <a:buNone/>
              <a:tabLst>
                <a:tab algn="l" pos="0"/>
              </a:tabLst>
            </a:pPr>
            <a:r>
              <a:rPr b="0" lang="en-US" sz="1800" spc="-1" strike="noStrike">
                <a:solidFill>
                  <a:schemeClr val="dk1">
                    <a:lumMod val="75000"/>
                    <a:lumOff val="25000"/>
                  </a:schemeClr>
                </a:solidFill>
                <a:latin typeface="Trebuchet MS"/>
              </a:rPr>
              <a:t>Click to edit Master text styles</a:t>
            </a:r>
            <a:endParaRPr b="0" lang="en-US" sz="1800" spc="-1" strike="noStrike">
              <a:solidFill>
                <a:schemeClr val="dk1">
                  <a:lumMod val="75000"/>
                  <a:lumOff val="25000"/>
                </a:schemeClr>
              </a:solidFill>
              <a:latin typeface="Trebuchet MS"/>
            </a:endParaRPr>
          </a:p>
        </p:txBody>
      </p:sp>
      <p:sp>
        <p:nvSpPr>
          <p:cNvPr id="59" name="PlaceHolder 4"/>
          <p:cNvSpPr>
            <a:spLocks noGrp="1"/>
          </p:cNvSpPr>
          <p:nvPr>
            <p:ph type="dt" idx="7"/>
          </p:nvPr>
        </p:nvSpPr>
        <p:spPr>
          <a:xfrm>
            <a:off x="7205040" y="6041520"/>
            <a:ext cx="9115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dk1">
                    <a:tint val="75000"/>
                  </a:schemeClr>
                </a:solidFill>
                <a:latin typeface="Trebuchet MS"/>
              </a:defRPr>
            </a:lvl1pPr>
          </a:lstStyle>
          <a:p>
            <a:pPr indent="0" algn="r" defTabSz="457200">
              <a:lnSpc>
                <a:spcPct val="100000"/>
              </a:lnSpc>
              <a:buNone/>
            </a:pPr>
            <a:r>
              <a:rPr b="0" lang="en-US" sz="900" spc="-1" strike="noStrike">
                <a:solidFill>
                  <a:schemeClr val="dk1">
                    <a:tint val="75000"/>
                  </a:schemeClr>
                </a:solidFill>
                <a:latin typeface="Trebuchet MS"/>
              </a:rPr>
              <a:t>&lt;date/time&gt;</a:t>
            </a:r>
            <a:endParaRPr b="0" lang="en-US" sz="900" spc="-1" strike="noStrike">
              <a:solidFill>
                <a:srgbClr val="000000"/>
              </a:solidFill>
              <a:latin typeface="Times New Roman"/>
            </a:endParaRPr>
          </a:p>
        </p:txBody>
      </p:sp>
      <p:sp>
        <p:nvSpPr>
          <p:cNvPr id="60" name="PlaceHolder 5"/>
          <p:cNvSpPr>
            <a:spLocks noGrp="1"/>
          </p:cNvSpPr>
          <p:nvPr>
            <p:ph type="ftr" idx="8"/>
          </p:nvPr>
        </p:nvSpPr>
        <p:spPr>
          <a:xfrm>
            <a:off x="677160" y="6041520"/>
            <a:ext cx="6297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1" name="PlaceHolder 6"/>
          <p:cNvSpPr>
            <a:spLocks noGrp="1"/>
          </p:cNvSpPr>
          <p:nvPr>
            <p:ph type="sldNum" idx="9"/>
          </p:nvPr>
        </p:nvSpPr>
        <p:spPr>
          <a:xfrm>
            <a:off x="8590680" y="6041520"/>
            <a:ext cx="6829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accent1"/>
                </a:solidFill>
                <a:latin typeface="Trebuchet MS"/>
              </a:defRPr>
            </a:lvl1pPr>
          </a:lstStyle>
          <a:p>
            <a:pPr indent="0" algn="r" defTabSz="457200">
              <a:lnSpc>
                <a:spcPct val="100000"/>
              </a:lnSpc>
              <a:buNone/>
            </a:pPr>
            <a:fld id="{2525A311-1D66-4786-8DAC-46368B35293D}" type="slidenum">
              <a:rPr b="0" lang="en-US" sz="900" spc="-1" strike="noStrike">
                <a:solidFill>
                  <a:schemeClr val="accent1"/>
                </a:solidFill>
                <a:latin typeface="Trebuchet MS"/>
              </a:rPr>
              <a:t>&lt;number&gt;</a:t>
            </a:fld>
            <a:endParaRPr b="0" lang="en-US" sz="900" spc="-1" strike="noStrike">
              <a:solidFill>
                <a:srgbClr val="000000"/>
              </a:solidFill>
              <a:latin typeface="Times New Roman"/>
            </a:endParaRPr>
          </a:p>
        </p:txBody>
      </p:sp>
      <p:sp>
        <p:nvSpPr>
          <p:cNvPr id="62" name="TextBox 19"/>
          <p:cNvSpPr/>
          <p:nvPr/>
        </p:nvSpPr>
        <p:spPr>
          <a:xfrm>
            <a:off x="541800" y="790200"/>
            <a:ext cx="609120" cy="584280"/>
          </a:xfrm>
          <a:prstGeom prst="rect">
            <a:avLst/>
          </a:prstGeom>
          <a:noFill/>
          <a:ln w="0">
            <a:noFill/>
          </a:ln>
        </p:spPr>
        <p:style>
          <a:lnRef idx="0"/>
          <a:fillRef idx="0"/>
          <a:effectRef idx="0"/>
          <a:fontRef idx="minor"/>
        </p:style>
        <p:txBody>
          <a:bodyPr anchor="ctr">
            <a:noAutofit/>
          </a:bodyPr>
          <a:p>
            <a:pPr defTabSz="457200">
              <a:lnSpc>
                <a:spcPct val="100000"/>
              </a:lnSpc>
            </a:pPr>
            <a:r>
              <a:rPr b="0" lang="en-US" sz="8000" spc="-1" strike="noStrike">
                <a:solidFill>
                  <a:schemeClr val="accent1">
                    <a:lumMod val="60000"/>
                    <a:lumOff val="40000"/>
                  </a:schemeClr>
                </a:solidFill>
                <a:latin typeface="Arial"/>
              </a:rPr>
              <a:t>“</a:t>
            </a:r>
            <a:endParaRPr b="0" lang="en-US" sz="8000" spc="-1" strike="noStrike">
              <a:solidFill>
                <a:srgbClr val="000000"/>
              </a:solidFill>
              <a:latin typeface="Arial"/>
            </a:endParaRPr>
          </a:p>
        </p:txBody>
      </p:sp>
      <p:sp>
        <p:nvSpPr>
          <p:cNvPr id="63" name="TextBox 21"/>
          <p:cNvSpPr/>
          <p:nvPr/>
        </p:nvSpPr>
        <p:spPr>
          <a:xfrm>
            <a:off x="8893080" y="2886480"/>
            <a:ext cx="609120" cy="584280"/>
          </a:xfrm>
          <a:prstGeom prst="rect">
            <a:avLst/>
          </a:prstGeom>
          <a:noFill/>
          <a:ln w="0">
            <a:noFill/>
          </a:ln>
        </p:spPr>
        <p:style>
          <a:lnRef idx="0"/>
          <a:fillRef idx="0"/>
          <a:effectRef idx="0"/>
          <a:fontRef idx="minor"/>
        </p:style>
        <p:txBody>
          <a:bodyPr anchor="ctr">
            <a:noAutofit/>
          </a:bodyPr>
          <a:p>
            <a:pPr defTabSz="457200">
              <a:lnSpc>
                <a:spcPct val="100000"/>
              </a:lnSpc>
            </a:pPr>
            <a:r>
              <a:rPr b="0" lang="en-US" sz="8000" spc="-1" strike="noStrike">
                <a:solidFill>
                  <a:schemeClr val="accent1">
                    <a:lumMod val="60000"/>
                    <a:lumOff val="40000"/>
                  </a:schemeClr>
                </a:solidFill>
                <a:latin typeface="Arial"/>
              </a:rPr>
              <a:t>”</a:t>
            </a:r>
            <a:endParaRPr b="0" lang="en-US" sz="8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64" name="Group 6"/>
          <p:cNvGrpSpPr/>
          <p:nvPr/>
        </p:nvGrpSpPr>
        <p:grpSpPr>
          <a:xfrm>
            <a:off x="0" y="-8640"/>
            <a:ext cx="12191760" cy="6866640"/>
            <a:chOff x="0" y="-8640"/>
            <a:chExt cx="12191760" cy="6866640"/>
          </a:xfrm>
        </p:grpSpPr>
        <p:cxnSp>
          <p:nvCxnSpPr>
            <p:cNvPr id="65" name="Straight Connector 19"/>
            <p:cNvCxnSpPr/>
            <p:nvPr/>
          </p:nvCxnSpPr>
          <p:spPr>
            <a:xfrm>
              <a:off x="9370800" y="0"/>
              <a:ext cx="1219680" cy="6858360"/>
            </a:xfrm>
            <a:prstGeom prst="straightConnector1">
              <a:avLst/>
            </a:prstGeom>
            <a:ln cap="rnd" w="9525">
              <a:solidFill>
                <a:srgbClr val="ffffff">
                  <a:lumMod val="75000"/>
                </a:srgbClr>
              </a:solidFill>
              <a:round/>
            </a:ln>
          </p:spPr>
        </p:cxnSp>
        <p:cxnSp>
          <p:nvCxnSpPr>
            <p:cNvPr id="66" name="Straight Connector 20"/>
            <p:cNvCxnSpPr/>
            <p:nvPr/>
          </p:nvCxnSpPr>
          <p:spPr>
            <a:xfrm flipH="1">
              <a:off x="7425000" y="3681360"/>
              <a:ext cx="4763880" cy="3177000"/>
            </a:xfrm>
            <a:prstGeom prst="straightConnector1">
              <a:avLst/>
            </a:prstGeom>
            <a:ln cap="rnd" w="9525">
              <a:solidFill>
                <a:srgbClr val="ffffff">
                  <a:lumMod val="85000"/>
                </a:srgbClr>
              </a:solidFill>
              <a:round/>
            </a:ln>
          </p:spPr>
        </p:cxnSp>
        <p:sp>
          <p:nvSpPr>
            <p:cNvPr id="67" name="Rectangle 23"/>
            <p:cNvSpPr/>
            <p:nvPr/>
          </p:nvSpPr>
          <p:spPr>
            <a:xfrm>
              <a:off x="9181440" y="-8640"/>
              <a:ext cx="3007080" cy="6866280"/>
            </a:xfrm>
            <a:custGeom>
              <a:avLst/>
              <a:gdLst>
                <a:gd name="textAreaLeft" fmla="*/ 0 w 3007080"/>
                <a:gd name="textAreaRight" fmla="*/ 3007440 w 3007080"/>
                <a:gd name="textAreaTop" fmla="*/ 0 h 6866280"/>
                <a:gd name="textAreaBottom" fmla="*/ 6866640 h 686628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68" name="Rectangle 25"/>
            <p:cNvSpPr/>
            <p:nvPr/>
          </p:nvSpPr>
          <p:spPr>
            <a:xfrm>
              <a:off x="9603360" y="-8640"/>
              <a:ext cx="2588040" cy="6866280"/>
            </a:xfrm>
            <a:custGeom>
              <a:avLst/>
              <a:gdLst>
                <a:gd name="textAreaLeft" fmla="*/ 0 w 2588040"/>
                <a:gd name="textAreaRight" fmla="*/ 2588400 w 2588040"/>
                <a:gd name="textAreaTop" fmla="*/ 0 h 6866280"/>
                <a:gd name="textAreaBottom" fmla="*/ 6866640 h 686628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69" name="Isosceles Triangle 23"/>
            <p:cNvSpPr/>
            <p:nvPr/>
          </p:nvSpPr>
          <p:spPr>
            <a:xfrm>
              <a:off x="8932320" y="3048120"/>
              <a:ext cx="3259440" cy="380952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70" name="Rectangle 27"/>
            <p:cNvSpPr/>
            <p:nvPr/>
          </p:nvSpPr>
          <p:spPr>
            <a:xfrm>
              <a:off x="9334440" y="-8640"/>
              <a:ext cx="2854080" cy="6866280"/>
            </a:xfrm>
            <a:custGeom>
              <a:avLst/>
              <a:gdLst>
                <a:gd name="textAreaLeft" fmla="*/ 0 w 2854080"/>
                <a:gd name="textAreaRight" fmla="*/ 2854440 w 2854080"/>
                <a:gd name="textAreaTop" fmla="*/ 0 h 6866280"/>
                <a:gd name="textAreaBottom" fmla="*/ 6866640 h 686628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71" name="Rectangle 28"/>
            <p:cNvSpPr/>
            <p:nvPr/>
          </p:nvSpPr>
          <p:spPr>
            <a:xfrm>
              <a:off x="10898640" y="-8640"/>
              <a:ext cx="1289880" cy="6866280"/>
            </a:xfrm>
            <a:custGeom>
              <a:avLst/>
              <a:gdLst>
                <a:gd name="textAreaLeft" fmla="*/ 0 w 1289880"/>
                <a:gd name="textAreaRight" fmla="*/ 1290240 w 1289880"/>
                <a:gd name="textAreaTop" fmla="*/ 0 h 6866280"/>
                <a:gd name="textAreaBottom" fmla="*/ 6866640 h 686628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000000"/>
                </a:solidFill>
                <a:latin typeface="Arial"/>
              </a:endParaRPr>
            </a:p>
          </p:txBody>
        </p:sp>
        <p:sp>
          <p:nvSpPr>
            <p:cNvPr id="72" name="Rectangle 29"/>
            <p:cNvSpPr/>
            <p:nvPr/>
          </p:nvSpPr>
          <p:spPr>
            <a:xfrm>
              <a:off x="10938960" y="-8640"/>
              <a:ext cx="1249560" cy="6866280"/>
            </a:xfrm>
            <a:custGeom>
              <a:avLst/>
              <a:gdLst>
                <a:gd name="textAreaLeft" fmla="*/ 0 w 1249560"/>
                <a:gd name="textAreaRight" fmla="*/ 1249920 w 1249560"/>
                <a:gd name="textAreaTop" fmla="*/ 0 h 6866280"/>
                <a:gd name="textAreaBottom" fmla="*/ 6866640 h 686628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73" name="Isosceles Triangle 27"/>
            <p:cNvSpPr/>
            <p:nvPr/>
          </p:nvSpPr>
          <p:spPr>
            <a:xfrm>
              <a:off x="10371600" y="3589920"/>
              <a:ext cx="1816920" cy="326772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74" name="Isosceles Triangle 28"/>
            <p:cNvSpPr/>
            <p:nvPr/>
          </p:nvSpPr>
          <p:spPr>
            <a:xfrm>
              <a:off x="0" y="4013280"/>
              <a:ext cx="448200" cy="284436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75" name="PlaceHolder 1"/>
          <p:cNvSpPr>
            <a:spLocks noGrp="1"/>
          </p:cNvSpPr>
          <p:nvPr>
            <p:ph type="title"/>
          </p:nvPr>
        </p:nvSpPr>
        <p:spPr>
          <a:xfrm>
            <a:off x="677160" y="1932120"/>
            <a:ext cx="8596440" cy="2595240"/>
          </a:xfrm>
          <a:prstGeom prst="rect">
            <a:avLst/>
          </a:prstGeom>
          <a:noFill/>
          <a:ln w="0">
            <a:noFill/>
          </a:ln>
        </p:spPr>
        <p:txBody>
          <a:bodyPr lIns="91440" rIns="91440" tIns="45720" bIns="45720" anchor="b">
            <a:normAutofit/>
          </a:bodyPr>
          <a:p>
            <a:pPr indent="0" defTabSz="457200">
              <a:lnSpc>
                <a:spcPct val="100000"/>
              </a:lnSpc>
              <a:buNone/>
            </a:pPr>
            <a:r>
              <a:rPr b="0" lang="en-US" sz="4400" spc="-1" strike="noStrike">
                <a:solidFill>
                  <a:schemeClr val="accent1"/>
                </a:solidFill>
                <a:latin typeface="Trebuchet MS"/>
              </a:rPr>
              <a:t>Click to edit Master title style</a:t>
            </a:r>
            <a:endParaRPr b="0" lang="en-US" sz="4400" spc="-1" strike="noStrike">
              <a:solidFill>
                <a:schemeClr val="dk1"/>
              </a:solidFill>
              <a:latin typeface="Trebuchet MS"/>
            </a:endParaRPr>
          </a:p>
        </p:txBody>
      </p:sp>
      <p:sp>
        <p:nvSpPr>
          <p:cNvPr id="76" name="PlaceHolder 2"/>
          <p:cNvSpPr>
            <a:spLocks noGrp="1"/>
          </p:cNvSpPr>
          <p:nvPr>
            <p:ph type="body"/>
          </p:nvPr>
        </p:nvSpPr>
        <p:spPr>
          <a:xfrm>
            <a:off x="677160" y="4527360"/>
            <a:ext cx="8596440" cy="1513440"/>
          </a:xfrm>
          <a:prstGeom prst="rect">
            <a:avLst/>
          </a:prstGeom>
          <a:noFill/>
          <a:ln w="0">
            <a:noFill/>
          </a:ln>
        </p:spPr>
        <p:txBody>
          <a:bodyPr lIns="91440" rIns="91440" tIns="45720" bIns="45720" anchor="t">
            <a:normAutofit/>
          </a:bodyPr>
          <a:p>
            <a:pPr indent="0" defTabSz="457200">
              <a:lnSpc>
                <a:spcPct val="100000"/>
              </a:lnSpc>
              <a:spcBef>
                <a:spcPts val="1001"/>
              </a:spcBef>
              <a:buNone/>
              <a:tabLst>
                <a:tab algn="l" pos="0"/>
              </a:tabLst>
            </a:pPr>
            <a:r>
              <a:rPr b="0" lang="en-US" sz="1800" spc="-1" strike="noStrike">
                <a:solidFill>
                  <a:schemeClr val="dk1">
                    <a:lumMod val="75000"/>
                    <a:lumOff val="25000"/>
                  </a:schemeClr>
                </a:solidFill>
                <a:latin typeface="Trebuchet MS"/>
              </a:rPr>
              <a:t>Click to edit Master text styles</a:t>
            </a:r>
            <a:endParaRPr b="0" lang="en-US" sz="1800" spc="-1" strike="noStrike">
              <a:solidFill>
                <a:schemeClr val="dk1">
                  <a:lumMod val="75000"/>
                  <a:lumOff val="25000"/>
                </a:schemeClr>
              </a:solidFill>
              <a:latin typeface="Trebuchet MS"/>
            </a:endParaRPr>
          </a:p>
        </p:txBody>
      </p:sp>
      <p:sp>
        <p:nvSpPr>
          <p:cNvPr id="77" name="PlaceHolder 3"/>
          <p:cNvSpPr>
            <a:spLocks noGrp="1"/>
          </p:cNvSpPr>
          <p:nvPr>
            <p:ph type="dt" idx="10"/>
          </p:nvPr>
        </p:nvSpPr>
        <p:spPr>
          <a:xfrm>
            <a:off x="7205040" y="6041520"/>
            <a:ext cx="9115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dk1">
                    <a:tint val="75000"/>
                  </a:schemeClr>
                </a:solidFill>
                <a:latin typeface="Trebuchet MS"/>
              </a:defRPr>
            </a:lvl1pPr>
          </a:lstStyle>
          <a:p>
            <a:pPr indent="0" algn="r" defTabSz="457200">
              <a:lnSpc>
                <a:spcPct val="100000"/>
              </a:lnSpc>
              <a:buNone/>
            </a:pPr>
            <a:r>
              <a:rPr b="0" lang="en-US" sz="900" spc="-1" strike="noStrike">
                <a:solidFill>
                  <a:schemeClr val="dk1">
                    <a:tint val="75000"/>
                  </a:schemeClr>
                </a:solidFill>
                <a:latin typeface="Trebuchet MS"/>
              </a:rPr>
              <a:t>&lt;date/time&gt;</a:t>
            </a:r>
            <a:endParaRPr b="0" lang="en-US" sz="900" spc="-1" strike="noStrike">
              <a:solidFill>
                <a:srgbClr val="000000"/>
              </a:solidFill>
              <a:latin typeface="Times New Roman"/>
            </a:endParaRPr>
          </a:p>
        </p:txBody>
      </p:sp>
      <p:sp>
        <p:nvSpPr>
          <p:cNvPr id="78" name="PlaceHolder 4"/>
          <p:cNvSpPr>
            <a:spLocks noGrp="1"/>
          </p:cNvSpPr>
          <p:nvPr>
            <p:ph type="ftr" idx="11"/>
          </p:nvPr>
        </p:nvSpPr>
        <p:spPr>
          <a:xfrm>
            <a:off x="677160" y="6041520"/>
            <a:ext cx="6297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9" name="PlaceHolder 5"/>
          <p:cNvSpPr>
            <a:spLocks noGrp="1"/>
          </p:cNvSpPr>
          <p:nvPr>
            <p:ph type="sldNum" idx="12"/>
          </p:nvPr>
        </p:nvSpPr>
        <p:spPr>
          <a:xfrm>
            <a:off x="8590680" y="6041520"/>
            <a:ext cx="6829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accent1"/>
                </a:solidFill>
                <a:latin typeface="Trebuchet MS"/>
              </a:defRPr>
            </a:lvl1pPr>
          </a:lstStyle>
          <a:p>
            <a:pPr indent="0" algn="r" defTabSz="457200">
              <a:lnSpc>
                <a:spcPct val="100000"/>
              </a:lnSpc>
              <a:buNone/>
            </a:pPr>
            <a:fld id="{3CFA880A-8149-4061-80FA-9BEF4DF92F19}" type="slidenum">
              <a:rPr b="0" lang="en-US" sz="900" spc="-1" strike="noStrike">
                <a:solidFill>
                  <a:schemeClr val="accent1"/>
                </a:solidFill>
                <a:latin typeface="Trebuchet MS"/>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0" name="Group 6"/>
          <p:cNvGrpSpPr/>
          <p:nvPr/>
        </p:nvGrpSpPr>
        <p:grpSpPr>
          <a:xfrm>
            <a:off x="0" y="-8640"/>
            <a:ext cx="12191760" cy="6866640"/>
            <a:chOff x="0" y="-8640"/>
            <a:chExt cx="12191760" cy="6866640"/>
          </a:xfrm>
        </p:grpSpPr>
        <p:cxnSp>
          <p:nvCxnSpPr>
            <p:cNvPr id="81" name="Straight Connector 19"/>
            <p:cNvCxnSpPr/>
            <p:nvPr/>
          </p:nvCxnSpPr>
          <p:spPr>
            <a:xfrm>
              <a:off x="9370800" y="0"/>
              <a:ext cx="1219680" cy="6858360"/>
            </a:xfrm>
            <a:prstGeom prst="straightConnector1">
              <a:avLst/>
            </a:prstGeom>
            <a:ln cap="rnd" w="9525">
              <a:solidFill>
                <a:srgbClr val="ffffff">
                  <a:lumMod val="75000"/>
                </a:srgbClr>
              </a:solidFill>
              <a:round/>
            </a:ln>
          </p:spPr>
        </p:cxnSp>
        <p:cxnSp>
          <p:nvCxnSpPr>
            <p:cNvPr id="82" name="Straight Connector 20"/>
            <p:cNvCxnSpPr/>
            <p:nvPr/>
          </p:nvCxnSpPr>
          <p:spPr>
            <a:xfrm flipH="1">
              <a:off x="7425000" y="3681360"/>
              <a:ext cx="4763880" cy="3177000"/>
            </a:xfrm>
            <a:prstGeom prst="straightConnector1">
              <a:avLst/>
            </a:prstGeom>
            <a:ln cap="rnd" w="9525">
              <a:solidFill>
                <a:srgbClr val="ffffff">
                  <a:lumMod val="85000"/>
                </a:srgbClr>
              </a:solidFill>
              <a:round/>
            </a:ln>
          </p:spPr>
        </p:cxnSp>
        <p:sp>
          <p:nvSpPr>
            <p:cNvPr id="83" name="Rectangle 23"/>
            <p:cNvSpPr/>
            <p:nvPr/>
          </p:nvSpPr>
          <p:spPr>
            <a:xfrm>
              <a:off x="9181440" y="-8640"/>
              <a:ext cx="3007080" cy="6866280"/>
            </a:xfrm>
            <a:custGeom>
              <a:avLst/>
              <a:gdLst>
                <a:gd name="textAreaLeft" fmla="*/ 0 w 3007080"/>
                <a:gd name="textAreaRight" fmla="*/ 3007440 w 3007080"/>
                <a:gd name="textAreaTop" fmla="*/ 0 h 6866280"/>
                <a:gd name="textAreaBottom" fmla="*/ 6866640 h 686628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84" name="Rectangle 25"/>
            <p:cNvSpPr/>
            <p:nvPr/>
          </p:nvSpPr>
          <p:spPr>
            <a:xfrm>
              <a:off x="9603360" y="-8640"/>
              <a:ext cx="2588040" cy="6866280"/>
            </a:xfrm>
            <a:custGeom>
              <a:avLst/>
              <a:gdLst>
                <a:gd name="textAreaLeft" fmla="*/ 0 w 2588040"/>
                <a:gd name="textAreaRight" fmla="*/ 2588400 w 2588040"/>
                <a:gd name="textAreaTop" fmla="*/ 0 h 6866280"/>
                <a:gd name="textAreaBottom" fmla="*/ 6866640 h 686628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85" name="Isosceles Triangle 23"/>
            <p:cNvSpPr/>
            <p:nvPr/>
          </p:nvSpPr>
          <p:spPr>
            <a:xfrm>
              <a:off x="8932320" y="3048120"/>
              <a:ext cx="3259440" cy="380952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86" name="Rectangle 27"/>
            <p:cNvSpPr/>
            <p:nvPr/>
          </p:nvSpPr>
          <p:spPr>
            <a:xfrm>
              <a:off x="9334440" y="-8640"/>
              <a:ext cx="2854080" cy="6866280"/>
            </a:xfrm>
            <a:custGeom>
              <a:avLst/>
              <a:gdLst>
                <a:gd name="textAreaLeft" fmla="*/ 0 w 2854080"/>
                <a:gd name="textAreaRight" fmla="*/ 2854440 w 2854080"/>
                <a:gd name="textAreaTop" fmla="*/ 0 h 6866280"/>
                <a:gd name="textAreaBottom" fmla="*/ 6866640 h 686628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87" name="Rectangle 28"/>
            <p:cNvSpPr/>
            <p:nvPr/>
          </p:nvSpPr>
          <p:spPr>
            <a:xfrm>
              <a:off x="10898640" y="-8640"/>
              <a:ext cx="1289880" cy="6866280"/>
            </a:xfrm>
            <a:custGeom>
              <a:avLst/>
              <a:gdLst>
                <a:gd name="textAreaLeft" fmla="*/ 0 w 1289880"/>
                <a:gd name="textAreaRight" fmla="*/ 1290240 w 1289880"/>
                <a:gd name="textAreaTop" fmla="*/ 0 h 6866280"/>
                <a:gd name="textAreaBottom" fmla="*/ 6866640 h 686628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000000"/>
                </a:solidFill>
                <a:latin typeface="Arial"/>
              </a:endParaRPr>
            </a:p>
          </p:txBody>
        </p:sp>
        <p:sp>
          <p:nvSpPr>
            <p:cNvPr id="88" name="Rectangle 29"/>
            <p:cNvSpPr/>
            <p:nvPr/>
          </p:nvSpPr>
          <p:spPr>
            <a:xfrm>
              <a:off x="10938960" y="-8640"/>
              <a:ext cx="1249560" cy="6866280"/>
            </a:xfrm>
            <a:custGeom>
              <a:avLst/>
              <a:gdLst>
                <a:gd name="textAreaLeft" fmla="*/ 0 w 1249560"/>
                <a:gd name="textAreaRight" fmla="*/ 1249920 w 1249560"/>
                <a:gd name="textAreaTop" fmla="*/ 0 h 6866280"/>
                <a:gd name="textAreaBottom" fmla="*/ 6866640 h 686628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89" name="Isosceles Triangle 27"/>
            <p:cNvSpPr/>
            <p:nvPr/>
          </p:nvSpPr>
          <p:spPr>
            <a:xfrm>
              <a:off x="10371600" y="3589920"/>
              <a:ext cx="1816920" cy="326772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90" name="Isosceles Triangle 28"/>
            <p:cNvSpPr/>
            <p:nvPr/>
          </p:nvSpPr>
          <p:spPr>
            <a:xfrm>
              <a:off x="0" y="4013280"/>
              <a:ext cx="448200" cy="284436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91" name="PlaceHolder 1"/>
          <p:cNvSpPr>
            <a:spLocks noGrp="1"/>
          </p:cNvSpPr>
          <p:nvPr>
            <p:ph type="title"/>
          </p:nvPr>
        </p:nvSpPr>
        <p:spPr>
          <a:xfrm>
            <a:off x="931320" y="609480"/>
            <a:ext cx="8093880" cy="3022200"/>
          </a:xfrm>
          <a:prstGeom prst="rect">
            <a:avLst/>
          </a:prstGeom>
          <a:noFill/>
          <a:ln w="0">
            <a:noFill/>
          </a:ln>
        </p:spPr>
        <p:txBody>
          <a:bodyPr lIns="91440" rIns="91440" tIns="45720" bIns="45720" anchor="ctr">
            <a:normAutofit/>
          </a:bodyPr>
          <a:p>
            <a:pPr indent="0" defTabSz="457200">
              <a:lnSpc>
                <a:spcPct val="100000"/>
              </a:lnSpc>
              <a:buNone/>
            </a:pPr>
            <a:r>
              <a:rPr b="0" lang="en-US" sz="4400" spc="-1" strike="noStrike">
                <a:solidFill>
                  <a:schemeClr val="accent1"/>
                </a:solidFill>
                <a:latin typeface="Trebuchet MS"/>
              </a:rPr>
              <a:t>Click to edit Master title style</a:t>
            </a:r>
            <a:endParaRPr b="0" lang="en-US" sz="4400" spc="-1" strike="noStrike">
              <a:solidFill>
                <a:schemeClr val="dk1"/>
              </a:solidFill>
              <a:latin typeface="Trebuchet MS"/>
            </a:endParaRPr>
          </a:p>
        </p:txBody>
      </p:sp>
      <p:sp>
        <p:nvSpPr>
          <p:cNvPr id="92" name="PlaceHolder 2"/>
          <p:cNvSpPr>
            <a:spLocks noGrp="1"/>
          </p:cNvSpPr>
          <p:nvPr>
            <p:ph type="body"/>
          </p:nvPr>
        </p:nvSpPr>
        <p:spPr>
          <a:xfrm>
            <a:off x="677160" y="4013280"/>
            <a:ext cx="8596440" cy="513720"/>
          </a:xfrm>
          <a:prstGeom prst="rect">
            <a:avLst/>
          </a:prstGeom>
          <a:noFill/>
          <a:ln w="0">
            <a:noFill/>
          </a:ln>
        </p:spPr>
        <p:txBody>
          <a:bodyPr lIns="91440" rIns="91440" tIns="45720" bIns="45720" anchor="b">
            <a:noAutofit/>
          </a:bodyPr>
          <a:p>
            <a:pPr indent="0" defTabSz="457200">
              <a:lnSpc>
                <a:spcPct val="100000"/>
              </a:lnSpc>
              <a:spcBef>
                <a:spcPts val="1001"/>
              </a:spcBef>
              <a:buNone/>
              <a:tabLst>
                <a:tab algn="l" pos="0"/>
              </a:tabLst>
            </a:pPr>
            <a:r>
              <a:rPr b="0" lang="en-US" sz="2400" spc="-1" strike="noStrike">
                <a:solidFill>
                  <a:schemeClr val="dk1">
                    <a:lumMod val="75000"/>
                    <a:lumOff val="25000"/>
                  </a:schemeClr>
                </a:solidFill>
                <a:latin typeface="Trebuchet MS"/>
              </a:rPr>
              <a:t>Click to edit Master text styles</a:t>
            </a:r>
            <a:endParaRPr b="0" lang="en-US" sz="2400" spc="-1" strike="noStrike">
              <a:solidFill>
                <a:schemeClr val="dk1">
                  <a:lumMod val="75000"/>
                  <a:lumOff val="25000"/>
                </a:schemeClr>
              </a:solidFill>
              <a:latin typeface="Trebuchet MS"/>
            </a:endParaRPr>
          </a:p>
        </p:txBody>
      </p:sp>
      <p:sp>
        <p:nvSpPr>
          <p:cNvPr id="93" name="PlaceHolder 3"/>
          <p:cNvSpPr>
            <a:spLocks noGrp="1"/>
          </p:cNvSpPr>
          <p:nvPr>
            <p:ph type="body"/>
          </p:nvPr>
        </p:nvSpPr>
        <p:spPr>
          <a:xfrm>
            <a:off x="677160" y="4527360"/>
            <a:ext cx="8596440" cy="1513440"/>
          </a:xfrm>
          <a:prstGeom prst="rect">
            <a:avLst/>
          </a:prstGeom>
          <a:noFill/>
          <a:ln w="0">
            <a:noFill/>
          </a:ln>
        </p:spPr>
        <p:txBody>
          <a:bodyPr lIns="91440" rIns="91440" tIns="45720" bIns="45720" anchor="t">
            <a:normAutofit/>
          </a:bodyPr>
          <a:p>
            <a:pPr indent="0" defTabSz="457200">
              <a:lnSpc>
                <a:spcPct val="100000"/>
              </a:lnSpc>
              <a:spcBef>
                <a:spcPts val="1001"/>
              </a:spcBef>
              <a:buNone/>
              <a:tabLst>
                <a:tab algn="l" pos="0"/>
              </a:tabLst>
            </a:pPr>
            <a:r>
              <a:rPr b="0" lang="en-US" sz="1800" spc="-1" strike="noStrike">
                <a:solidFill>
                  <a:schemeClr val="dk1">
                    <a:lumMod val="50000"/>
                    <a:lumOff val="50000"/>
                  </a:schemeClr>
                </a:solidFill>
                <a:latin typeface="Trebuchet MS"/>
              </a:rPr>
              <a:t>Click to edit Master text styles</a:t>
            </a:r>
            <a:endParaRPr b="0" lang="en-US" sz="1800" spc="-1" strike="noStrike">
              <a:solidFill>
                <a:schemeClr val="dk1">
                  <a:lumMod val="75000"/>
                  <a:lumOff val="25000"/>
                </a:schemeClr>
              </a:solidFill>
              <a:latin typeface="Trebuchet MS"/>
            </a:endParaRPr>
          </a:p>
        </p:txBody>
      </p:sp>
      <p:sp>
        <p:nvSpPr>
          <p:cNvPr id="94" name="PlaceHolder 4"/>
          <p:cNvSpPr>
            <a:spLocks noGrp="1"/>
          </p:cNvSpPr>
          <p:nvPr>
            <p:ph type="dt" idx="13"/>
          </p:nvPr>
        </p:nvSpPr>
        <p:spPr>
          <a:xfrm>
            <a:off x="7205040" y="6041520"/>
            <a:ext cx="9115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dk1">
                    <a:tint val="75000"/>
                  </a:schemeClr>
                </a:solidFill>
                <a:latin typeface="Trebuchet MS"/>
              </a:defRPr>
            </a:lvl1pPr>
          </a:lstStyle>
          <a:p>
            <a:pPr indent="0" algn="r" defTabSz="457200">
              <a:lnSpc>
                <a:spcPct val="100000"/>
              </a:lnSpc>
              <a:buNone/>
            </a:pPr>
            <a:r>
              <a:rPr b="0" lang="en-US" sz="900" spc="-1" strike="noStrike">
                <a:solidFill>
                  <a:schemeClr val="dk1">
                    <a:tint val="75000"/>
                  </a:schemeClr>
                </a:solidFill>
                <a:latin typeface="Trebuchet MS"/>
              </a:rPr>
              <a:t>&lt;date/time&gt;</a:t>
            </a:r>
            <a:endParaRPr b="0" lang="en-US" sz="900" spc="-1" strike="noStrike">
              <a:solidFill>
                <a:srgbClr val="000000"/>
              </a:solidFill>
              <a:latin typeface="Times New Roman"/>
            </a:endParaRPr>
          </a:p>
        </p:txBody>
      </p:sp>
      <p:sp>
        <p:nvSpPr>
          <p:cNvPr id="95" name="PlaceHolder 5"/>
          <p:cNvSpPr>
            <a:spLocks noGrp="1"/>
          </p:cNvSpPr>
          <p:nvPr>
            <p:ph type="ftr" idx="14"/>
          </p:nvPr>
        </p:nvSpPr>
        <p:spPr>
          <a:xfrm>
            <a:off x="677160" y="6041520"/>
            <a:ext cx="6297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96" name="PlaceHolder 6"/>
          <p:cNvSpPr>
            <a:spLocks noGrp="1"/>
          </p:cNvSpPr>
          <p:nvPr>
            <p:ph type="sldNum" idx="15"/>
          </p:nvPr>
        </p:nvSpPr>
        <p:spPr>
          <a:xfrm>
            <a:off x="8590680" y="6041520"/>
            <a:ext cx="6829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accent1"/>
                </a:solidFill>
                <a:latin typeface="Trebuchet MS"/>
              </a:defRPr>
            </a:lvl1pPr>
          </a:lstStyle>
          <a:p>
            <a:pPr indent="0" algn="r" defTabSz="457200">
              <a:lnSpc>
                <a:spcPct val="100000"/>
              </a:lnSpc>
              <a:buNone/>
            </a:pPr>
            <a:fld id="{6C9249E6-F137-4EE0-956B-198EAD553A8A}" type="slidenum">
              <a:rPr b="0" lang="en-US" sz="900" spc="-1" strike="noStrike">
                <a:solidFill>
                  <a:schemeClr val="accent1"/>
                </a:solidFill>
                <a:latin typeface="Trebuchet MS"/>
              </a:rPr>
              <a:t>&lt;number&gt;</a:t>
            </a:fld>
            <a:endParaRPr b="0" lang="en-US" sz="900" spc="-1" strike="noStrike">
              <a:solidFill>
                <a:srgbClr val="000000"/>
              </a:solidFill>
              <a:latin typeface="Times New Roman"/>
            </a:endParaRPr>
          </a:p>
        </p:txBody>
      </p:sp>
      <p:sp>
        <p:nvSpPr>
          <p:cNvPr id="97" name="TextBox 23"/>
          <p:cNvSpPr/>
          <p:nvPr/>
        </p:nvSpPr>
        <p:spPr>
          <a:xfrm>
            <a:off x="541800" y="790200"/>
            <a:ext cx="609120" cy="584280"/>
          </a:xfrm>
          <a:prstGeom prst="rect">
            <a:avLst/>
          </a:prstGeom>
          <a:noFill/>
          <a:ln w="0">
            <a:noFill/>
          </a:ln>
        </p:spPr>
        <p:style>
          <a:lnRef idx="0"/>
          <a:fillRef idx="0"/>
          <a:effectRef idx="0"/>
          <a:fontRef idx="minor"/>
        </p:style>
        <p:txBody>
          <a:bodyPr anchor="ctr">
            <a:noAutofit/>
          </a:bodyPr>
          <a:p>
            <a:pPr defTabSz="457200">
              <a:lnSpc>
                <a:spcPct val="100000"/>
              </a:lnSpc>
            </a:pPr>
            <a:r>
              <a:rPr b="0" lang="en-US" sz="8000" spc="-1" strike="noStrike">
                <a:solidFill>
                  <a:schemeClr val="accent1">
                    <a:lumMod val="60000"/>
                    <a:lumOff val="40000"/>
                  </a:schemeClr>
                </a:solidFill>
                <a:latin typeface="Arial"/>
              </a:rPr>
              <a:t>“</a:t>
            </a:r>
            <a:endParaRPr b="0" lang="en-US" sz="8000" spc="-1" strike="noStrike">
              <a:solidFill>
                <a:srgbClr val="000000"/>
              </a:solidFill>
              <a:latin typeface="Arial"/>
            </a:endParaRPr>
          </a:p>
        </p:txBody>
      </p:sp>
      <p:sp>
        <p:nvSpPr>
          <p:cNvPr id="98" name="TextBox 24"/>
          <p:cNvSpPr/>
          <p:nvPr/>
        </p:nvSpPr>
        <p:spPr>
          <a:xfrm>
            <a:off x="8893080" y="2886480"/>
            <a:ext cx="609120" cy="584280"/>
          </a:xfrm>
          <a:prstGeom prst="rect">
            <a:avLst/>
          </a:prstGeom>
          <a:noFill/>
          <a:ln w="0">
            <a:noFill/>
          </a:ln>
        </p:spPr>
        <p:style>
          <a:lnRef idx="0"/>
          <a:fillRef idx="0"/>
          <a:effectRef idx="0"/>
          <a:fontRef idx="minor"/>
        </p:style>
        <p:txBody>
          <a:bodyPr anchor="ctr">
            <a:noAutofit/>
          </a:bodyPr>
          <a:p>
            <a:pPr defTabSz="457200">
              <a:lnSpc>
                <a:spcPct val="100000"/>
              </a:lnSpc>
            </a:pPr>
            <a:r>
              <a:rPr b="0" lang="en-US" sz="8000" spc="-1" strike="noStrike">
                <a:solidFill>
                  <a:schemeClr val="accent1">
                    <a:lumMod val="60000"/>
                    <a:lumOff val="40000"/>
                  </a:schemeClr>
                </a:solidFill>
                <a:latin typeface="Arial"/>
              </a:rPr>
              <a:t>”</a:t>
            </a:r>
            <a:endParaRPr b="0" lang="en-US" sz="8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99" name="Group 6"/>
          <p:cNvGrpSpPr/>
          <p:nvPr/>
        </p:nvGrpSpPr>
        <p:grpSpPr>
          <a:xfrm>
            <a:off x="0" y="-8640"/>
            <a:ext cx="12191760" cy="6866640"/>
            <a:chOff x="0" y="-8640"/>
            <a:chExt cx="12191760" cy="6866640"/>
          </a:xfrm>
        </p:grpSpPr>
        <p:cxnSp>
          <p:nvCxnSpPr>
            <p:cNvPr id="100" name="Straight Connector 19"/>
            <p:cNvCxnSpPr/>
            <p:nvPr/>
          </p:nvCxnSpPr>
          <p:spPr>
            <a:xfrm>
              <a:off x="9370800" y="0"/>
              <a:ext cx="1219680" cy="6858360"/>
            </a:xfrm>
            <a:prstGeom prst="straightConnector1">
              <a:avLst/>
            </a:prstGeom>
            <a:ln cap="rnd" w="9525">
              <a:solidFill>
                <a:srgbClr val="ffffff">
                  <a:lumMod val="75000"/>
                </a:srgbClr>
              </a:solidFill>
              <a:round/>
            </a:ln>
          </p:spPr>
        </p:cxnSp>
        <p:cxnSp>
          <p:nvCxnSpPr>
            <p:cNvPr id="101" name="Straight Connector 20"/>
            <p:cNvCxnSpPr/>
            <p:nvPr/>
          </p:nvCxnSpPr>
          <p:spPr>
            <a:xfrm flipH="1">
              <a:off x="7425000" y="3681360"/>
              <a:ext cx="4763880" cy="3177000"/>
            </a:xfrm>
            <a:prstGeom prst="straightConnector1">
              <a:avLst/>
            </a:prstGeom>
            <a:ln cap="rnd" w="9525">
              <a:solidFill>
                <a:srgbClr val="ffffff">
                  <a:lumMod val="85000"/>
                </a:srgbClr>
              </a:solidFill>
              <a:round/>
            </a:ln>
          </p:spPr>
        </p:cxnSp>
        <p:sp>
          <p:nvSpPr>
            <p:cNvPr id="102" name="Rectangle 23"/>
            <p:cNvSpPr/>
            <p:nvPr/>
          </p:nvSpPr>
          <p:spPr>
            <a:xfrm>
              <a:off x="9181440" y="-8640"/>
              <a:ext cx="3007080" cy="6866280"/>
            </a:xfrm>
            <a:custGeom>
              <a:avLst/>
              <a:gdLst>
                <a:gd name="textAreaLeft" fmla="*/ 0 w 3007080"/>
                <a:gd name="textAreaRight" fmla="*/ 3007440 w 3007080"/>
                <a:gd name="textAreaTop" fmla="*/ 0 h 6866280"/>
                <a:gd name="textAreaBottom" fmla="*/ 6866640 h 686628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03" name="Rectangle 25"/>
            <p:cNvSpPr/>
            <p:nvPr/>
          </p:nvSpPr>
          <p:spPr>
            <a:xfrm>
              <a:off x="9603360" y="-8640"/>
              <a:ext cx="2588040" cy="6866280"/>
            </a:xfrm>
            <a:custGeom>
              <a:avLst/>
              <a:gdLst>
                <a:gd name="textAreaLeft" fmla="*/ 0 w 2588040"/>
                <a:gd name="textAreaRight" fmla="*/ 2588400 w 2588040"/>
                <a:gd name="textAreaTop" fmla="*/ 0 h 6866280"/>
                <a:gd name="textAreaBottom" fmla="*/ 6866640 h 686628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04" name="Isosceles Triangle 23"/>
            <p:cNvSpPr/>
            <p:nvPr/>
          </p:nvSpPr>
          <p:spPr>
            <a:xfrm>
              <a:off x="8932320" y="3048120"/>
              <a:ext cx="3259440" cy="380952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05" name="Rectangle 27"/>
            <p:cNvSpPr/>
            <p:nvPr/>
          </p:nvSpPr>
          <p:spPr>
            <a:xfrm>
              <a:off x="9334440" y="-8640"/>
              <a:ext cx="2854080" cy="6866280"/>
            </a:xfrm>
            <a:custGeom>
              <a:avLst/>
              <a:gdLst>
                <a:gd name="textAreaLeft" fmla="*/ 0 w 2854080"/>
                <a:gd name="textAreaRight" fmla="*/ 2854440 w 2854080"/>
                <a:gd name="textAreaTop" fmla="*/ 0 h 6866280"/>
                <a:gd name="textAreaBottom" fmla="*/ 6866640 h 686628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06" name="Rectangle 28"/>
            <p:cNvSpPr/>
            <p:nvPr/>
          </p:nvSpPr>
          <p:spPr>
            <a:xfrm>
              <a:off x="10898640" y="-8640"/>
              <a:ext cx="1289880" cy="6866280"/>
            </a:xfrm>
            <a:custGeom>
              <a:avLst/>
              <a:gdLst>
                <a:gd name="textAreaLeft" fmla="*/ 0 w 1289880"/>
                <a:gd name="textAreaRight" fmla="*/ 1290240 w 1289880"/>
                <a:gd name="textAreaTop" fmla="*/ 0 h 6866280"/>
                <a:gd name="textAreaBottom" fmla="*/ 6866640 h 686628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000000"/>
                </a:solidFill>
                <a:latin typeface="Arial"/>
              </a:endParaRPr>
            </a:p>
          </p:txBody>
        </p:sp>
        <p:sp>
          <p:nvSpPr>
            <p:cNvPr id="107" name="Rectangle 29"/>
            <p:cNvSpPr/>
            <p:nvPr/>
          </p:nvSpPr>
          <p:spPr>
            <a:xfrm>
              <a:off x="10938960" y="-8640"/>
              <a:ext cx="1249560" cy="6866280"/>
            </a:xfrm>
            <a:custGeom>
              <a:avLst/>
              <a:gdLst>
                <a:gd name="textAreaLeft" fmla="*/ 0 w 1249560"/>
                <a:gd name="textAreaRight" fmla="*/ 1249920 w 1249560"/>
                <a:gd name="textAreaTop" fmla="*/ 0 h 6866280"/>
                <a:gd name="textAreaBottom" fmla="*/ 6866640 h 686628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08" name="Isosceles Triangle 27"/>
            <p:cNvSpPr/>
            <p:nvPr/>
          </p:nvSpPr>
          <p:spPr>
            <a:xfrm>
              <a:off x="10371600" y="3589920"/>
              <a:ext cx="1816920" cy="326772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09" name="Isosceles Triangle 28"/>
            <p:cNvSpPr/>
            <p:nvPr/>
          </p:nvSpPr>
          <p:spPr>
            <a:xfrm>
              <a:off x="0" y="4013280"/>
              <a:ext cx="448200" cy="284436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110" name="PlaceHolder 1"/>
          <p:cNvSpPr>
            <a:spLocks noGrp="1"/>
          </p:cNvSpPr>
          <p:nvPr>
            <p:ph type="title"/>
          </p:nvPr>
        </p:nvSpPr>
        <p:spPr>
          <a:xfrm>
            <a:off x="685800" y="609480"/>
            <a:ext cx="8587800" cy="3022200"/>
          </a:xfrm>
          <a:prstGeom prst="rect">
            <a:avLst/>
          </a:prstGeom>
          <a:noFill/>
          <a:ln w="0">
            <a:noFill/>
          </a:ln>
        </p:spPr>
        <p:txBody>
          <a:bodyPr lIns="91440" rIns="91440" tIns="45720" bIns="45720" anchor="ctr">
            <a:normAutofit/>
          </a:bodyPr>
          <a:p>
            <a:pPr indent="0" defTabSz="457200">
              <a:lnSpc>
                <a:spcPct val="100000"/>
              </a:lnSpc>
              <a:buNone/>
            </a:pPr>
            <a:r>
              <a:rPr b="0" lang="en-US" sz="4400" spc="-1" strike="noStrike">
                <a:solidFill>
                  <a:schemeClr val="accent1"/>
                </a:solidFill>
                <a:latin typeface="Trebuchet MS"/>
              </a:rPr>
              <a:t>Click to edit Master title style</a:t>
            </a:r>
            <a:endParaRPr b="0" lang="en-US" sz="4400" spc="-1" strike="noStrike">
              <a:solidFill>
                <a:schemeClr val="dk1"/>
              </a:solidFill>
              <a:latin typeface="Trebuchet MS"/>
            </a:endParaRPr>
          </a:p>
        </p:txBody>
      </p:sp>
      <p:sp>
        <p:nvSpPr>
          <p:cNvPr id="111" name="PlaceHolder 2"/>
          <p:cNvSpPr>
            <a:spLocks noGrp="1"/>
          </p:cNvSpPr>
          <p:nvPr>
            <p:ph type="body"/>
          </p:nvPr>
        </p:nvSpPr>
        <p:spPr>
          <a:xfrm>
            <a:off x="677160" y="4013280"/>
            <a:ext cx="8596440" cy="513720"/>
          </a:xfrm>
          <a:prstGeom prst="rect">
            <a:avLst/>
          </a:prstGeom>
          <a:noFill/>
          <a:ln w="0">
            <a:noFill/>
          </a:ln>
        </p:spPr>
        <p:txBody>
          <a:bodyPr lIns="91440" rIns="91440" tIns="45720" bIns="45720" anchor="b">
            <a:noAutofit/>
          </a:bodyPr>
          <a:p>
            <a:pPr indent="0" defTabSz="457200">
              <a:lnSpc>
                <a:spcPct val="100000"/>
              </a:lnSpc>
              <a:spcBef>
                <a:spcPts val="1001"/>
              </a:spcBef>
              <a:buNone/>
              <a:tabLst>
                <a:tab algn="l" pos="0"/>
              </a:tabLst>
            </a:pPr>
            <a:r>
              <a:rPr b="0" lang="en-US" sz="2400" spc="-1" strike="noStrike">
                <a:solidFill>
                  <a:schemeClr val="accent1"/>
                </a:solidFill>
                <a:latin typeface="Trebuchet MS"/>
              </a:rPr>
              <a:t>Click to edit Master text styles</a:t>
            </a:r>
            <a:endParaRPr b="0" lang="en-US" sz="2400" spc="-1" strike="noStrike">
              <a:solidFill>
                <a:schemeClr val="dk1">
                  <a:lumMod val="75000"/>
                  <a:lumOff val="25000"/>
                </a:schemeClr>
              </a:solidFill>
              <a:latin typeface="Trebuchet MS"/>
            </a:endParaRPr>
          </a:p>
        </p:txBody>
      </p:sp>
      <p:sp>
        <p:nvSpPr>
          <p:cNvPr id="112" name="PlaceHolder 3"/>
          <p:cNvSpPr>
            <a:spLocks noGrp="1"/>
          </p:cNvSpPr>
          <p:nvPr>
            <p:ph type="body"/>
          </p:nvPr>
        </p:nvSpPr>
        <p:spPr>
          <a:xfrm>
            <a:off x="677160" y="4527360"/>
            <a:ext cx="8596440" cy="1513440"/>
          </a:xfrm>
          <a:prstGeom prst="rect">
            <a:avLst/>
          </a:prstGeom>
          <a:noFill/>
          <a:ln w="0">
            <a:noFill/>
          </a:ln>
        </p:spPr>
        <p:txBody>
          <a:bodyPr lIns="91440" rIns="91440" tIns="45720" bIns="45720" anchor="t">
            <a:normAutofit/>
          </a:bodyPr>
          <a:p>
            <a:pPr indent="0" defTabSz="457200">
              <a:lnSpc>
                <a:spcPct val="100000"/>
              </a:lnSpc>
              <a:spcBef>
                <a:spcPts val="1001"/>
              </a:spcBef>
              <a:buNone/>
              <a:tabLst>
                <a:tab algn="l" pos="0"/>
              </a:tabLst>
            </a:pPr>
            <a:r>
              <a:rPr b="0" lang="en-US" sz="1800" spc="-1" strike="noStrike">
                <a:solidFill>
                  <a:schemeClr val="dk1">
                    <a:lumMod val="50000"/>
                    <a:lumOff val="50000"/>
                  </a:schemeClr>
                </a:solidFill>
                <a:latin typeface="Trebuchet MS"/>
              </a:rPr>
              <a:t>Click to edit Master text styles</a:t>
            </a:r>
            <a:endParaRPr b="0" lang="en-US" sz="1800" spc="-1" strike="noStrike">
              <a:solidFill>
                <a:schemeClr val="dk1">
                  <a:lumMod val="75000"/>
                  <a:lumOff val="25000"/>
                </a:schemeClr>
              </a:solidFill>
              <a:latin typeface="Trebuchet MS"/>
            </a:endParaRPr>
          </a:p>
        </p:txBody>
      </p:sp>
      <p:sp>
        <p:nvSpPr>
          <p:cNvPr id="113" name="PlaceHolder 4"/>
          <p:cNvSpPr>
            <a:spLocks noGrp="1"/>
          </p:cNvSpPr>
          <p:nvPr>
            <p:ph type="dt" idx="16"/>
          </p:nvPr>
        </p:nvSpPr>
        <p:spPr>
          <a:xfrm>
            <a:off x="7205040" y="6041520"/>
            <a:ext cx="9115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dk1">
                    <a:tint val="75000"/>
                  </a:schemeClr>
                </a:solidFill>
                <a:latin typeface="Trebuchet MS"/>
              </a:defRPr>
            </a:lvl1pPr>
          </a:lstStyle>
          <a:p>
            <a:pPr indent="0" algn="r" defTabSz="457200">
              <a:lnSpc>
                <a:spcPct val="100000"/>
              </a:lnSpc>
              <a:buNone/>
            </a:pPr>
            <a:r>
              <a:rPr b="0" lang="en-US" sz="900" spc="-1" strike="noStrike">
                <a:solidFill>
                  <a:schemeClr val="dk1">
                    <a:tint val="75000"/>
                  </a:schemeClr>
                </a:solidFill>
                <a:latin typeface="Trebuchet MS"/>
              </a:rPr>
              <a:t>&lt;date/time&gt;</a:t>
            </a:r>
            <a:endParaRPr b="0" lang="en-US" sz="900" spc="-1" strike="noStrike">
              <a:solidFill>
                <a:srgbClr val="000000"/>
              </a:solidFill>
              <a:latin typeface="Times New Roman"/>
            </a:endParaRPr>
          </a:p>
        </p:txBody>
      </p:sp>
      <p:sp>
        <p:nvSpPr>
          <p:cNvPr id="114" name="PlaceHolder 5"/>
          <p:cNvSpPr>
            <a:spLocks noGrp="1"/>
          </p:cNvSpPr>
          <p:nvPr>
            <p:ph type="ftr" idx="17"/>
          </p:nvPr>
        </p:nvSpPr>
        <p:spPr>
          <a:xfrm>
            <a:off x="677160" y="6041520"/>
            <a:ext cx="6297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15" name="PlaceHolder 6"/>
          <p:cNvSpPr>
            <a:spLocks noGrp="1"/>
          </p:cNvSpPr>
          <p:nvPr>
            <p:ph type="sldNum" idx="18"/>
          </p:nvPr>
        </p:nvSpPr>
        <p:spPr>
          <a:xfrm>
            <a:off x="8590680" y="6041520"/>
            <a:ext cx="6829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accent1"/>
                </a:solidFill>
                <a:latin typeface="Trebuchet MS"/>
              </a:defRPr>
            </a:lvl1pPr>
          </a:lstStyle>
          <a:p>
            <a:pPr indent="0" algn="r" defTabSz="457200">
              <a:lnSpc>
                <a:spcPct val="100000"/>
              </a:lnSpc>
              <a:buNone/>
            </a:pPr>
            <a:fld id="{2FBB7E17-DA4D-4962-9F50-04F682CD1BE3}" type="slidenum">
              <a:rPr b="0" lang="en-US" sz="900" spc="-1" strike="noStrike">
                <a:solidFill>
                  <a:schemeClr val="accent1"/>
                </a:solidFill>
                <a:latin typeface="Trebuchet MS"/>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16" name="Group 6"/>
          <p:cNvGrpSpPr/>
          <p:nvPr/>
        </p:nvGrpSpPr>
        <p:grpSpPr>
          <a:xfrm>
            <a:off x="0" y="-8640"/>
            <a:ext cx="12191760" cy="6866640"/>
            <a:chOff x="0" y="-8640"/>
            <a:chExt cx="12191760" cy="6866640"/>
          </a:xfrm>
        </p:grpSpPr>
        <p:cxnSp>
          <p:nvCxnSpPr>
            <p:cNvPr id="117" name="Straight Connector 19"/>
            <p:cNvCxnSpPr/>
            <p:nvPr/>
          </p:nvCxnSpPr>
          <p:spPr>
            <a:xfrm>
              <a:off x="9370800" y="0"/>
              <a:ext cx="1219680" cy="6858360"/>
            </a:xfrm>
            <a:prstGeom prst="straightConnector1">
              <a:avLst/>
            </a:prstGeom>
            <a:ln cap="rnd" w="9525">
              <a:solidFill>
                <a:srgbClr val="ffffff">
                  <a:lumMod val="75000"/>
                </a:srgbClr>
              </a:solidFill>
              <a:round/>
            </a:ln>
          </p:spPr>
        </p:cxnSp>
        <p:cxnSp>
          <p:nvCxnSpPr>
            <p:cNvPr id="118" name="Straight Connector 20"/>
            <p:cNvCxnSpPr/>
            <p:nvPr/>
          </p:nvCxnSpPr>
          <p:spPr>
            <a:xfrm flipH="1">
              <a:off x="7425000" y="3681360"/>
              <a:ext cx="4763880" cy="3177000"/>
            </a:xfrm>
            <a:prstGeom prst="straightConnector1">
              <a:avLst/>
            </a:prstGeom>
            <a:ln cap="rnd" w="9525">
              <a:solidFill>
                <a:srgbClr val="ffffff">
                  <a:lumMod val="85000"/>
                </a:srgbClr>
              </a:solidFill>
              <a:round/>
            </a:ln>
          </p:spPr>
        </p:cxnSp>
        <p:sp>
          <p:nvSpPr>
            <p:cNvPr id="119" name="Rectangle 23"/>
            <p:cNvSpPr/>
            <p:nvPr/>
          </p:nvSpPr>
          <p:spPr>
            <a:xfrm>
              <a:off x="9181440" y="-8640"/>
              <a:ext cx="3007080" cy="6866280"/>
            </a:xfrm>
            <a:custGeom>
              <a:avLst/>
              <a:gdLst>
                <a:gd name="textAreaLeft" fmla="*/ 0 w 3007080"/>
                <a:gd name="textAreaRight" fmla="*/ 3007440 w 3007080"/>
                <a:gd name="textAreaTop" fmla="*/ 0 h 6866280"/>
                <a:gd name="textAreaBottom" fmla="*/ 6866640 h 686628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20" name="Rectangle 25"/>
            <p:cNvSpPr/>
            <p:nvPr/>
          </p:nvSpPr>
          <p:spPr>
            <a:xfrm>
              <a:off x="9603360" y="-8640"/>
              <a:ext cx="2588040" cy="6866280"/>
            </a:xfrm>
            <a:custGeom>
              <a:avLst/>
              <a:gdLst>
                <a:gd name="textAreaLeft" fmla="*/ 0 w 2588040"/>
                <a:gd name="textAreaRight" fmla="*/ 2588400 w 2588040"/>
                <a:gd name="textAreaTop" fmla="*/ 0 h 6866280"/>
                <a:gd name="textAreaBottom" fmla="*/ 6866640 h 686628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21" name="Isosceles Triangle 23"/>
            <p:cNvSpPr/>
            <p:nvPr/>
          </p:nvSpPr>
          <p:spPr>
            <a:xfrm>
              <a:off x="8932320" y="3048120"/>
              <a:ext cx="3259440" cy="380952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22" name="Rectangle 27"/>
            <p:cNvSpPr/>
            <p:nvPr/>
          </p:nvSpPr>
          <p:spPr>
            <a:xfrm>
              <a:off x="9334440" y="-8640"/>
              <a:ext cx="2854080" cy="6866280"/>
            </a:xfrm>
            <a:custGeom>
              <a:avLst/>
              <a:gdLst>
                <a:gd name="textAreaLeft" fmla="*/ 0 w 2854080"/>
                <a:gd name="textAreaRight" fmla="*/ 2854440 w 2854080"/>
                <a:gd name="textAreaTop" fmla="*/ 0 h 6866280"/>
                <a:gd name="textAreaBottom" fmla="*/ 6866640 h 686628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23" name="Rectangle 28"/>
            <p:cNvSpPr/>
            <p:nvPr/>
          </p:nvSpPr>
          <p:spPr>
            <a:xfrm>
              <a:off x="10898640" y="-8640"/>
              <a:ext cx="1289880" cy="6866280"/>
            </a:xfrm>
            <a:custGeom>
              <a:avLst/>
              <a:gdLst>
                <a:gd name="textAreaLeft" fmla="*/ 0 w 1289880"/>
                <a:gd name="textAreaRight" fmla="*/ 1290240 w 1289880"/>
                <a:gd name="textAreaTop" fmla="*/ 0 h 6866280"/>
                <a:gd name="textAreaBottom" fmla="*/ 6866640 h 686628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000000"/>
                </a:solidFill>
                <a:latin typeface="Arial"/>
              </a:endParaRPr>
            </a:p>
          </p:txBody>
        </p:sp>
        <p:sp>
          <p:nvSpPr>
            <p:cNvPr id="124" name="Rectangle 29"/>
            <p:cNvSpPr/>
            <p:nvPr/>
          </p:nvSpPr>
          <p:spPr>
            <a:xfrm>
              <a:off x="10938960" y="-8640"/>
              <a:ext cx="1249560" cy="6866280"/>
            </a:xfrm>
            <a:custGeom>
              <a:avLst/>
              <a:gdLst>
                <a:gd name="textAreaLeft" fmla="*/ 0 w 1249560"/>
                <a:gd name="textAreaRight" fmla="*/ 1249920 w 1249560"/>
                <a:gd name="textAreaTop" fmla="*/ 0 h 6866280"/>
                <a:gd name="textAreaBottom" fmla="*/ 6866640 h 686628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25" name="Isosceles Triangle 27"/>
            <p:cNvSpPr/>
            <p:nvPr/>
          </p:nvSpPr>
          <p:spPr>
            <a:xfrm>
              <a:off x="10371600" y="3589920"/>
              <a:ext cx="1816920" cy="326772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26" name="Isosceles Triangle 28"/>
            <p:cNvSpPr/>
            <p:nvPr/>
          </p:nvSpPr>
          <p:spPr>
            <a:xfrm>
              <a:off x="0" y="4013280"/>
              <a:ext cx="448200" cy="284436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127" name="PlaceHolder 1"/>
          <p:cNvSpPr>
            <a:spLocks noGrp="1"/>
          </p:cNvSpPr>
          <p:nvPr>
            <p:ph type="title"/>
          </p:nvPr>
        </p:nvSpPr>
        <p:spPr>
          <a:xfrm>
            <a:off x="677160" y="609480"/>
            <a:ext cx="8596440" cy="1320480"/>
          </a:xfrm>
          <a:prstGeom prst="rect">
            <a:avLst/>
          </a:prstGeom>
          <a:noFill/>
          <a:ln w="0">
            <a:noFill/>
          </a:ln>
        </p:spPr>
        <p:txBody>
          <a:bodyPr lIns="91440" rIns="91440" tIns="45720" bIns="45720" anchor="t">
            <a:noAutofit/>
          </a:bodyPr>
          <a:p>
            <a:pPr indent="0" defTabSz="457200">
              <a:lnSpc>
                <a:spcPct val="100000"/>
              </a:lnSpc>
              <a:buNone/>
            </a:pPr>
            <a:r>
              <a:rPr b="0" lang="en-US" sz="3600" spc="-1" strike="noStrike">
                <a:solidFill>
                  <a:schemeClr val="accent1"/>
                </a:solidFill>
                <a:latin typeface="Trebuchet MS"/>
              </a:rPr>
              <a:t>Click to edit Master title style</a:t>
            </a:r>
            <a:endParaRPr b="0" lang="en-US" sz="3600" spc="-1" strike="noStrike">
              <a:solidFill>
                <a:schemeClr val="dk1"/>
              </a:solidFill>
              <a:latin typeface="Trebuchet MS"/>
            </a:endParaRPr>
          </a:p>
        </p:txBody>
      </p:sp>
      <p:sp>
        <p:nvSpPr>
          <p:cNvPr id="128" name="PlaceHolder 2"/>
          <p:cNvSpPr>
            <a:spLocks noGrp="1"/>
          </p:cNvSpPr>
          <p:nvPr>
            <p:ph type="body"/>
          </p:nvPr>
        </p:nvSpPr>
        <p:spPr>
          <a:xfrm>
            <a:off x="677160" y="2160720"/>
            <a:ext cx="8596440" cy="3880440"/>
          </a:xfrm>
          <a:prstGeom prst="rect">
            <a:avLst/>
          </a:prstGeom>
          <a:noFill/>
          <a:ln w="0">
            <a:noFill/>
          </a:ln>
        </p:spPr>
        <p:txBody>
          <a:bodyPr lIns="91440" rIns="91440" tIns="45720" bIns="45720" anchor="t" vert="eaVert">
            <a:noAutofit/>
          </a:bodyPr>
          <a:p>
            <a:pPr marL="343080" indent="-343080" defTabSz="457200">
              <a:lnSpc>
                <a:spcPct val="100000"/>
              </a:lnSpc>
              <a:spcBef>
                <a:spcPts val="1001"/>
              </a:spcBef>
              <a:buClr>
                <a:srgbClr val="e48312"/>
              </a:buClr>
              <a:buSzPct val="80000"/>
              <a:buFont typeface="Wingdings 3" charset="2"/>
              <a:buChar char=""/>
            </a:pPr>
            <a:r>
              <a:rPr b="0" lang="en-US" sz="1800" spc="-1" strike="noStrike">
                <a:solidFill>
                  <a:schemeClr val="dk1">
                    <a:lumMod val="75000"/>
                    <a:lumOff val="25000"/>
                  </a:schemeClr>
                </a:solidFill>
                <a:latin typeface="Trebuchet MS"/>
              </a:rPr>
              <a:t>Click to edit Master text styles</a:t>
            </a:r>
            <a:endParaRPr b="0" lang="en-US" sz="1800" spc="-1" strike="noStrike">
              <a:solidFill>
                <a:schemeClr val="dk1">
                  <a:lumMod val="75000"/>
                  <a:lumOff val="25000"/>
                </a:schemeClr>
              </a:solidFill>
              <a:latin typeface="Trebuchet MS"/>
            </a:endParaRPr>
          </a:p>
          <a:p>
            <a:pPr lvl="1" marL="743040" indent="-285840" defTabSz="457200">
              <a:lnSpc>
                <a:spcPct val="100000"/>
              </a:lnSpc>
              <a:spcBef>
                <a:spcPts val="1001"/>
              </a:spcBef>
              <a:buClr>
                <a:srgbClr val="e48312"/>
              </a:buClr>
              <a:buSzPct val="80000"/>
              <a:buFont typeface="Wingdings 3" charset="2"/>
              <a:buChar char=""/>
            </a:pPr>
            <a:r>
              <a:rPr b="0" lang="en-US" sz="1600" spc="-1" strike="noStrike">
                <a:solidFill>
                  <a:schemeClr val="dk1">
                    <a:lumMod val="75000"/>
                    <a:lumOff val="25000"/>
                  </a:schemeClr>
                </a:solidFill>
                <a:latin typeface="Trebuchet MS"/>
              </a:rPr>
              <a:t>Second level</a:t>
            </a:r>
            <a:endParaRPr b="0" lang="en-US" sz="1600" spc="-1" strike="noStrike">
              <a:solidFill>
                <a:schemeClr val="dk1">
                  <a:lumMod val="75000"/>
                  <a:lumOff val="25000"/>
                </a:schemeClr>
              </a:solidFill>
              <a:latin typeface="Trebuchet MS"/>
            </a:endParaRPr>
          </a:p>
          <a:p>
            <a:pPr lvl="2" marL="1143000" indent="-228600" defTabSz="457200">
              <a:lnSpc>
                <a:spcPct val="100000"/>
              </a:lnSpc>
              <a:spcBef>
                <a:spcPts val="1001"/>
              </a:spcBef>
              <a:buClr>
                <a:srgbClr val="e48312"/>
              </a:buClr>
              <a:buSzPct val="80000"/>
              <a:buFont typeface="Wingdings 3" charset="2"/>
              <a:buChar char=""/>
            </a:pPr>
            <a:r>
              <a:rPr b="0" lang="en-US" sz="1400" spc="-1" strike="noStrike">
                <a:solidFill>
                  <a:schemeClr val="dk1">
                    <a:lumMod val="75000"/>
                    <a:lumOff val="25000"/>
                  </a:schemeClr>
                </a:solidFill>
                <a:latin typeface="Trebuchet MS"/>
              </a:rPr>
              <a:t>Third level</a:t>
            </a:r>
            <a:endParaRPr b="0" lang="en-US" sz="1400" spc="-1" strike="noStrike">
              <a:solidFill>
                <a:schemeClr val="dk1">
                  <a:lumMod val="75000"/>
                  <a:lumOff val="25000"/>
                </a:schemeClr>
              </a:solidFill>
              <a:latin typeface="Trebuchet MS"/>
            </a:endParaRPr>
          </a:p>
          <a:p>
            <a:pPr lvl="3" marL="1600200" indent="-228600" defTabSz="457200">
              <a:lnSpc>
                <a:spcPct val="100000"/>
              </a:lnSpc>
              <a:spcBef>
                <a:spcPts val="1001"/>
              </a:spcBef>
              <a:buClr>
                <a:srgbClr val="e48312"/>
              </a:buClr>
              <a:buSzPct val="80000"/>
              <a:buFont typeface="Wingdings 3" charset="2"/>
              <a:buChar char=""/>
            </a:pPr>
            <a:r>
              <a:rPr b="0" lang="en-US" sz="1200" spc="-1" strike="noStrike">
                <a:solidFill>
                  <a:schemeClr val="dk1">
                    <a:lumMod val="75000"/>
                    <a:lumOff val="25000"/>
                  </a:schemeClr>
                </a:solidFill>
                <a:latin typeface="Trebuchet MS"/>
              </a:rPr>
              <a:t>Fourth level</a:t>
            </a:r>
            <a:endParaRPr b="0" lang="en-US" sz="1200" spc="-1" strike="noStrike">
              <a:solidFill>
                <a:schemeClr val="dk1">
                  <a:lumMod val="75000"/>
                  <a:lumOff val="25000"/>
                </a:schemeClr>
              </a:solidFill>
              <a:latin typeface="Trebuchet MS"/>
            </a:endParaRPr>
          </a:p>
          <a:p>
            <a:pPr lvl="4" marL="2057400" indent="-228600" defTabSz="457200">
              <a:lnSpc>
                <a:spcPct val="100000"/>
              </a:lnSpc>
              <a:spcBef>
                <a:spcPts val="1001"/>
              </a:spcBef>
              <a:buClr>
                <a:srgbClr val="e48312"/>
              </a:buClr>
              <a:buSzPct val="80000"/>
              <a:buFont typeface="Wingdings 3" charset="2"/>
              <a:buChar char=""/>
            </a:pPr>
            <a:r>
              <a:rPr b="0" lang="en-US" sz="1200" spc="-1" strike="noStrike">
                <a:solidFill>
                  <a:schemeClr val="dk1">
                    <a:lumMod val="75000"/>
                    <a:lumOff val="25000"/>
                  </a:schemeClr>
                </a:solidFill>
                <a:latin typeface="Trebuchet MS"/>
              </a:rPr>
              <a:t>Fifth level</a:t>
            </a:r>
            <a:endParaRPr b="0" lang="en-US" sz="1200" spc="-1" strike="noStrike">
              <a:solidFill>
                <a:schemeClr val="dk1">
                  <a:lumMod val="75000"/>
                  <a:lumOff val="25000"/>
                </a:schemeClr>
              </a:solidFill>
              <a:latin typeface="Trebuchet MS"/>
            </a:endParaRPr>
          </a:p>
        </p:txBody>
      </p:sp>
      <p:sp>
        <p:nvSpPr>
          <p:cNvPr id="129" name="PlaceHolder 3"/>
          <p:cNvSpPr>
            <a:spLocks noGrp="1"/>
          </p:cNvSpPr>
          <p:nvPr>
            <p:ph type="dt" idx="19"/>
          </p:nvPr>
        </p:nvSpPr>
        <p:spPr>
          <a:xfrm>
            <a:off x="7205040" y="6041520"/>
            <a:ext cx="9115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dk1">
                    <a:tint val="75000"/>
                  </a:schemeClr>
                </a:solidFill>
                <a:latin typeface="Trebuchet MS"/>
              </a:defRPr>
            </a:lvl1pPr>
          </a:lstStyle>
          <a:p>
            <a:pPr indent="0" algn="r" defTabSz="457200">
              <a:lnSpc>
                <a:spcPct val="100000"/>
              </a:lnSpc>
              <a:buNone/>
            </a:pPr>
            <a:r>
              <a:rPr b="0" lang="en-US" sz="900" spc="-1" strike="noStrike">
                <a:solidFill>
                  <a:schemeClr val="dk1">
                    <a:tint val="75000"/>
                  </a:schemeClr>
                </a:solidFill>
                <a:latin typeface="Trebuchet MS"/>
              </a:rPr>
              <a:t>&lt;date/time&gt;</a:t>
            </a:r>
            <a:endParaRPr b="0" lang="en-US" sz="900" spc="-1" strike="noStrike">
              <a:solidFill>
                <a:srgbClr val="000000"/>
              </a:solidFill>
              <a:latin typeface="Times New Roman"/>
            </a:endParaRPr>
          </a:p>
        </p:txBody>
      </p:sp>
      <p:sp>
        <p:nvSpPr>
          <p:cNvPr id="130" name="PlaceHolder 4"/>
          <p:cNvSpPr>
            <a:spLocks noGrp="1"/>
          </p:cNvSpPr>
          <p:nvPr>
            <p:ph type="ftr" idx="20"/>
          </p:nvPr>
        </p:nvSpPr>
        <p:spPr>
          <a:xfrm>
            <a:off x="677160" y="6041520"/>
            <a:ext cx="6297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31" name="PlaceHolder 5"/>
          <p:cNvSpPr>
            <a:spLocks noGrp="1"/>
          </p:cNvSpPr>
          <p:nvPr>
            <p:ph type="sldNum" idx="21"/>
          </p:nvPr>
        </p:nvSpPr>
        <p:spPr>
          <a:xfrm>
            <a:off x="8590680" y="6041520"/>
            <a:ext cx="6829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accent1"/>
                </a:solidFill>
                <a:latin typeface="Trebuchet MS"/>
              </a:defRPr>
            </a:lvl1pPr>
          </a:lstStyle>
          <a:p>
            <a:pPr indent="0" algn="r" defTabSz="457200">
              <a:lnSpc>
                <a:spcPct val="100000"/>
              </a:lnSpc>
              <a:buNone/>
            </a:pPr>
            <a:fld id="{291518AC-1E73-4CF2-9E0A-BD0D97C800BB}" type="slidenum">
              <a:rPr b="0" lang="en-US" sz="900" spc="-1" strike="noStrike">
                <a:solidFill>
                  <a:schemeClr val="accent1"/>
                </a:solidFill>
                <a:latin typeface="Trebuchet MS"/>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32" name="Group 6"/>
          <p:cNvGrpSpPr/>
          <p:nvPr/>
        </p:nvGrpSpPr>
        <p:grpSpPr>
          <a:xfrm>
            <a:off x="0" y="-8640"/>
            <a:ext cx="12191760" cy="6866640"/>
            <a:chOff x="0" y="-8640"/>
            <a:chExt cx="12191760" cy="6866640"/>
          </a:xfrm>
        </p:grpSpPr>
        <p:cxnSp>
          <p:nvCxnSpPr>
            <p:cNvPr id="133" name="Straight Connector 19"/>
            <p:cNvCxnSpPr/>
            <p:nvPr/>
          </p:nvCxnSpPr>
          <p:spPr>
            <a:xfrm>
              <a:off x="9370800" y="0"/>
              <a:ext cx="1219680" cy="6858360"/>
            </a:xfrm>
            <a:prstGeom prst="straightConnector1">
              <a:avLst/>
            </a:prstGeom>
            <a:ln cap="rnd" w="9525">
              <a:solidFill>
                <a:srgbClr val="ffffff">
                  <a:lumMod val="75000"/>
                </a:srgbClr>
              </a:solidFill>
              <a:round/>
            </a:ln>
          </p:spPr>
        </p:cxnSp>
        <p:cxnSp>
          <p:nvCxnSpPr>
            <p:cNvPr id="134" name="Straight Connector 20"/>
            <p:cNvCxnSpPr/>
            <p:nvPr/>
          </p:nvCxnSpPr>
          <p:spPr>
            <a:xfrm flipH="1">
              <a:off x="7425000" y="3681360"/>
              <a:ext cx="4763880" cy="3177000"/>
            </a:xfrm>
            <a:prstGeom prst="straightConnector1">
              <a:avLst/>
            </a:prstGeom>
            <a:ln cap="rnd" w="9525">
              <a:solidFill>
                <a:srgbClr val="ffffff">
                  <a:lumMod val="85000"/>
                </a:srgbClr>
              </a:solidFill>
              <a:round/>
            </a:ln>
          </p:spPr>
        </p:cxnSp>
        <p:sp>
          <p:nvSpPr>
            <p:cNvPr id="135" name="Rectangle 23"/>
            <p:cNvSpPr/>
            <p:nvPr/>
          </p:nvSpPr>
          <p:spPr>
            <a:xfrm>
              <a:off x="9181440" y="-8640"/>
              <a:ext cx="3007080" cy="6866280"/>
            </a:xfrm>
            <a:custGeom>
              <a:avLst/>
              <a:gdLst>
                <a:gd name="textAreaLeft" fmla="*/ 0 w 3007080"/>
                <a:gd name="textAreaRight" fmla="*/ 3007440 w 3007080"/>
                <a:gd name="textAreaTop" fmla="*/ 0 h 6866280"/>
                <a:gd name="textAreaBottom" fmla="*/ 6866640 h 686628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36" name="Rectangle 25"/>
            <p:cNvSpPr/>
            <p:nvPr/>
          </p:nvSpPr>
          <p:spPr>
            <a:xfrm>
              <a:off x="9603360" y="-8640"/>
              <a:ext cx="2588040" cy="6866280"/>
            </a:xfrm>
            <a:custGeom>
              <a:avLst/>
              <a:gdLst>
                <a:gd name="textAreaLeft" fmla="*/ 0 w 2588040"/>
                <a:gd name="textAreaRight" fmla="*/ 2588400 w 2588040"/>
                <a:gd name="textAreaTop" fmla="*/ 0 h 6866280"/>
                <a:gd name="textAreaBottom" fmla="*/ 6866640 h 686628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37" name="Isosceles Triangle 23"/>
            <p:cNvSpPr/>
            <p:nvPr/>
          </p:nvSpPr>
          <p:spPr>
            <a:xfrm>
              <a:off x="8932320" y="3048120"/>
              <a:ext cx="3259440" cy="380952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38" name="Rectangle 27"/>
            <p:cNvSpPr/>
            <p:nvPr/>
          </p:nvSpPr>
          <p:spPr>
            <a:xfrm>
              <a:off x="9334440" y="-8640"/>
              <a:ext cx="2854080" cy="6866280"/>
            </a:xfrm>
            <a:custGeom>
              <a:avLst/>
              <a:gdLst>
                <a:gd name="textAreaLeft" fmla="*/ 0 w 2854080"/>
                <a:gd name="textAreaRight" fmla="*/ 2854440 w 2854080"/>
                <a:gd name="textAreaTop" fmla="*/ 0 h 6866280"/>
                <a:gd name="textAreaBottom" fmla="*/ 6866640 h 686628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39" name="Rectangle 28"/>
            <p:cNvSpPr/>
            <p:nvPr/>
          </p:nvSpPr>
          <p:spPr>
            <a:xfrm>
              <a:off x="10898640" y="-8640"/>
              <a:ext cx="1289880" cy="6866280"/>
            </a:xfrm>
            <a:custGeom>
              <a:avLst/>
              <a:gdLst>
                <a:gd name="textAreaLeft" fmla="*/ 0 w 1289880"/>
                <a:gd name="textAreaRight" fmla="*/ 1290240 w 1289880"/>
                <a:gd name="textAreaTop" fmla="*/ 0 h 6866280"/>
                <a:gd name="textAreaBottom" fmla="*/ 6866640 h 686628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000000"/>
                </a:solidFill>
                <a:latin typeface="Arial"/>
              </a:endParaRPr>
            </a:p>
          </p:txBody>
        </p:sp>
        <p:sp>
          <p:nvSpPr>
            <p:cNvPr id="140" name="Rectangle 29"/>
            <p:cNvSpPr/>
            <p:nvPr/>
          </p:nvSpPr>
          <p:spPr>
            <a:xfrm>
              <a:off x="10938960" y="-8640"/>
              <a:ext cx="1249560" cy="6866280"/>
            </a:xfrm>
            <a:custGeom>
              <a:avLst/>
              <a:gdLst>
                <a:gd name="textAreaLeft" fmla="*/ 0 w 1249560"/>
                <a:gd name="textAreaRight" fmla="*/ 1249920 w 1249560"/>
                <a:gd name="textAreaTop" fmla="*/ 0 h 6866280"/>
                <a:gd name="textAreaBottom" fmla="*/ 6866640 h 686628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41" name="Isosceles Triangle 27"/>
            <p:cNvSpPr/>
            <p:nvPr/>
          </p:nvSpPr>
          <p:spPr>
            <a:xfrm>
              <a:off x="10371600" y="3589920"/>
              <a:ext cx="1816920" cy="326772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42" name="Isosceles Triangle 28"/>
            <p:cNvSpPr/>
            <p:nvPr/>
          </p:nvSpPr>
          <p:spPr>
            <a:xfrm>
              <a:off x="0" y="4013280"/>
              <a:ext cx="448200" cy="284436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143" name="PlaceHolder 1"/>
          <p:cNvSpPr>
            <a:spLocks noGrp="1"/>
          </p:cNvSpPr>
          <p:nvPr>
            <p:ph type="title"/>
          </p:nvPr>
        </p:nvSpPr>
        <p:spPr>
          <a:xfrm>
            <a:off x="7967520" y="609480"/>
            <a:ext cx="1304280" cy="5250960"/>
          </a:xfrm>
          <a:prstGeom prst="rect">
            <a:avLst/>
          </a:prstGeom>
          <a:noFill/>
          <a:ln w="0">
            <a:noFill/>
          </a:ln>
        </p:spPr>
        <p:txBody>
          <a:bodyPr lIns="91440" rIns="91440" tIns="45720" bIns="45720" anchor="ctr" vert="eaVert">
            <a:noAutofit/>
          </a:bodyPr>
          <a:p>
            <a:pPr indent="0" defTabSz="457200">
              <a:lnSpc>
                <a:spcPct val="100000"/>
              </a:lnSpc>
              <a:buNone/>
            </a:pPr>
            <a:r>
              <a:rPr b="0" lang="en-US" sz="3600" spc="-1" strike="noStrike">
                <a:solidFill>
                  <a:schemeClr val="accent1"/>
                </a:solidFill>
                <a:latin typeface="Trebuchet MS"/>
              </a:rPr>
              <a:t>Click to edit Master title style</a:t>
            </a:r>
            <a:endParaRPr b="0" lang="en-US" sz="3600" spc="-1" strike="noStrike">
              <a:solidFill>
                <a:schemeClr val="dk1"/>
              </a:solidFill>
              <a:latin typeface="Trebuchet MS"/>
            </a:endParaRPr>
          </a:p>
        </p:txBody>
      </p:sp>
      <p:sp>
        <p:nvSpPr>
          <p:cNvPr id="144" name="PlaceHolder 2"/>
          <p:cNvSpPr>
            <a:spLocks noGrp="1"/>
          </p:cNvSpPr>
          <p:nvPr>
            <p:ph type="body"/>
          </p:nvPr>
        </p:nvSpPr>
        <p:spPr>
          <a:xfrm>
            <a:off x="677160" y="609480"/>
            <a:ext cx="7059960" cy="5250960"/>
          </a:xfrm>
          <a:prstGeom prst="rect">
            <a:avLst/>
          </a:prstGeom>
          <a:noFill/>
          <a:ln w="0">
            <a:noFill/>
          </a:ln>
        </p:spPr>
        <p:txBody>
          <a:bodyPr lIns="91440" rIns="91440" tIns="45720" bIns="45720" anchor="t" vert="eaVert">
            <a:noAutofit/>
          </a:bodyPr>
          <a:p>
            <a:pPr marL="343080" indent="-343080" defTabSz="457200">
              <a:lnSpc>
                <a:spcPct val="100000"/>
              </a:lnSpc>
              <a:spcBef>
                <a:spcPts val="1001"/>
              </a:spcBef>
              <a:buClr>
                <a:srgbClr val="e48312"/>
              </a:buClr>
              <a:buSzPct val="80000"/>
              <a:buFont typeface="Wingdings 3" charset="2"/>
              <a:buChar char=""/>
            </a:pPr>
            <a:r>
              <a:rPr b="0" lang="en-US" sz="1800" spc="-1" strike="noStrike">
                <a:solidFill>
                  <a:schemeClr val="dk1">
                    <a:lumMod val="75000"/>
                    <a:lumOff val="25000"/>
                  </a:schemeClr>
                </a:solidFill>
                <a:latin typeface="Trebuchet MS"/>
              </a:rPr>
              <a:t>Click to edit Master text styles</a:t>
            </a:r>
            <a:endParaRPr b="0" lang="en-US" sz="1800" spc="-1" strike="noStrike">
              <a:solidFill>
                <a:schemeClr val="dk1">
                  <a:lumMod val="75000"/>
                  <a:lumOff val="25000"/>
                </a:schemeClr>
              </a:solidFill>
              <a:latin typeface="Trebuchet MS"/>
            </a:endParaRPr>
          </a:p>
          <a:p>
            <a:pPr lvl="1" marL="743040" indent="-285840" defTabSz="457200">
              <a:lnSpc>
                <a:spcPct val="100000"/>
              </a:lnSpc>
              <a:spcBef>
                <a:spcPts val="1001"/>
              </a:spcBef>
              <a:buClr>
                <a:srgbClr val="e48312"/>
              </a:buClr>
              <a:buSzPct val="80000"/>
              <a:buFont typeface="Wingdings 3" charset="2"/>
              <a:buChar char=""/>
            </a:pPr>
            <a:r>
              <a:rPr b="0" lang="en-US" sz="1600" spc="-1" strike="noStrike">
                <a:solidFill>
                  <a:schemeClr val="dk1">
                    <a:lumMod val="75000"/>
                    <a:lumOff val="25000"/>
                  </a:schemeClr>
                </a:solidFill>
                <a:latin typeface="Trebuchet MS"/>
              </a:rPr>
              <a:t>Second level</a:t>
            </a:r>
            <a:endParaRPr b="0" lang="en-US" sz="1600" spc="-1" strike="noStrike">
              <a:solidFill>
                <a:schemeClr val="dk1">
                  <a:lumMod val="75000"/>
                  <a:lumOff val="25000"/>
                </a:schemeClr>
              </a:solidFill>
              <a:latin typeface="Trebuchet MS"/>
            </a:endParaRPr>
          </a:p>
          <a:p>
            <a:pPr lvl="2" marL="1143000" indent="-228600" defTabSz="457200">
              <a:lnSpc>
                <a:spcPct val="100000"/>
              </a:lnSpc>
              <a:spcBef>
                <a:spcPts val="1001"/>
              </a:spcBef>
              <a:buClr>
                <a:srgbClr val="e48312"/>
              </a:buClr>
              <a:buSzPct val="80000"/>
              <a:buFont typeface="Wingdings 3" charset="2"/>
              <a:buChar char=""/>
            </a:pPr>
            <a:r>
              <a:rPr b="0" lang="en-US" sz="1400" spc="-1" strike="noStrike">
                <a:solidFill>
                  <a:schemeClr val="dk1">
                    <a:lumMod val="75000"/>
                    <a:lumOff val="25000"/>
                  </a:schemeClr>
                </a:solidFill>
                <a:latin typeface="Trebuchet MS"/>
              </a:rPr>
              <a:t>Third level</a:t>
            </a:r>
            <a:endParaRPr b="0" lang="en-US" sz="1400" spc="-1" strike="noStrike">
              <a:solidFill>
                <a:schemeClr val="dk1">
                  <a:lumMod val="75000"/>
                  <a:lumOff val="25000"/>
                </a:schemeClr>
              </a:solidFill>
              <a:latin typeface="Trebuchet MS"/>
            </a:endParaRPr>
          </a:p>
          <a:p>
            <a:pPr lvl="3" marL="1600200" indent="-228600" defTabSz="457200">
              <a:lnSpc>
                <a:spcPct val="100000"/>
              </a:lnSpc>
              <a:spcBef>
                <a:spcPts val="1001"/>
              </a:spcBef>
              <a:buClr>
                <a:srgbClr val="e48312"/>
              </a:buClr>
              <a:buSzPct val="80000"/>
              <a:buFont typeface="Wingdings 3" charset="2"/>
              <a:buChar char=""/>
            </a:pPr>
            <a:r>
              <a:rPr b="0" lang="en-US" sz="1200" spc="-1" strike="noStrike">
                <a:solidFill>
                  <a:schemeClr val="dk1">
                    <a:lumMod val="75000"/>
                    <a:lumOff val="25000"/>
                  </a:schemeClr>
                </a:solidFill>
                <a:latin typeface="Trebuchet MS"/>
              </a:rPr>
              <a:t>Fourth level</a:t>
            </a:r>
            <a:endParaRPr b="0" lang="en-US" sz="1200" spc="-1" strike="noStrike">
              <a:solidFill>
                <a:schemeClr val="dk1">
                  <a:lumMod val="75000"/>
                  <a:lumOff val="25000"/>
                </a:schemeClr>
              </a:solidFill>
              <a:latin typeface="Trebuchet MS"/>
            </a:endParaRPr>
          </a:p>
          <a:p>
            <a:pPr lvl="4" marL="2057400" indent="-228600" defTabSz="457200">
              <a:lnSpc>
                <a:spcPct val="100000"/>
              </a:lnSpc>
              <a:spcBef>
                <a:spcPts val="1001"/>
              </a:spcBef>
              <a:buClr>
                <a:srgbClr val="e48312"/>
              </a:buClr>
              <a:buSzPct val="80000"/>
              <a:buFont typeface="Wingdings 3" charset="2"/>
              <a:buChar char=""/>
            </a:pPr>
            <a:r>
              <a:rPr b="0" lang="en-US" sz="1200" spc="-1" strike="noStrike">
                <a:solidFill>
                  <a:schemeClr val="dk1">
                    <a:lumMod val="75000"/>
                    <a:lumOff val="25000"/>
                  </a:schemeClr>
                </a:solidFill>
                <a:latin typeface="Trebuchet MS"/>
              </a:rPr>
              <a:t>Fifth level</a:t>
            </a:r>
            <a:endParaRPr b="0" lang="en-US" sz="1200" spc="-1" strike="noStrike">
              <a:solidFill>
                <a:schemeClr val="dk1">
                  <a:lumMod val="75000"/>
                  <a:lumOff val="25000"/>
                </a:schemeClr>
              </a:solidFill>
              <a:latin typeface="Trebuchet MS"/>
            </a:endParaRPr>
          </a:p>
        </p:txBody>
      </p:sp>
      <p:sp>
        <p:nvSpPr>
          <p:cNvPr id="145" name="PlaceHolder 3"/>
          <p:cNvSpPr>
            <a:spLocks noGrp="1"/>
          </p:cNvSpPr>
          <p:nvPr>
            <p:ph type="dt" idx="22"/>
          </p:nvPr>
        </p:nvSpPr>
        <p:spPr>
          <a:xfrm>
            <a:off x="7205040" y="6041520"/>
            <a:ext cx="9115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dk1">
                    <a:tint val="75000"/>
                  </a:schemeClr>
                </a:solidFill>
                <a:latin typeface="Trebuchet MS"/>
              </a:defRPr>
            </a:lvl1pPr>
          </a:lstStyle>
          <a:p>
            <a:pPr indent="0" algn="r" defTabSz="457200">
              <a:lnSpc>
                <a:spcPct val="100000"/>
              </a:lnSpc>
              <a:buNone/>
            </a:pPr>
            <a:r>
              <a:rPr b="0" lang="en-US" sz="900" spc="-1" strike="noStrike">
                <a:solidFill>
                  <a:schemeClr val="dk1">
                    <a:tint val="75000"/>
                  </a:schemeClr>
                </a:solidFill>
                <a:latin typeface="Trebuchet MS"/>
              </a:rPr>
              <a:t>&lt;date/time&gt;</a:t>
            </a:r>
            <a:endParaRPr b="0" lang="en-US" sz="900" spc="-1" strike="noStrike">
              <a:solidFill>
                <a:srgbClr val="000000"/>
              </a:solidFill>
              <a:latin typeface="Times New Roman"/>
            </a:endParaRPr>
          </a:p>
        </p:txBody>
      </p:sp>
      <p:sp>
        <p:nvSpPr>
          <p:cNvPr id="146" name="PlaceHolder 4"/>
          <p:cNvSpPr>
            <a:spLocks noGrp="1"/>
          </p:cNvSpPr>
          <p:nvPr>
            <p:ph type="ftr" idx="23"/>
          </p:nvPr>
        </p:nvSpPr>
        <p:spPr>
          <a:xfrm>
            <a:off x="677160" y="6041520"/>
            <a:ext cx="6297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47" name="PlaceHolder 5"/>
          <p:cNvSpPr>
            <a:spLocks noGrp="1"/>
          </p:cNvSpPr>
          <p:nvPr>
            <p:ph type="sldNum" idx="24"/>
          </p:nvPr>
        </p:nvSpPr>
        <p:spPr>
          <a:xfrm>
            <a:off x="8590680" y="6041520"/>
            <a:ext cx="6829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accent1"/>
                </a:solidFill>
                <a:latin typeface="Trebuchet MS"/>
              </a:defRPr>
            </a:lvl1pPr>
          </a:lstStyle>
          <a:p>
            <a:pPr indent="0" algn="r" defTabSz="457200">
              <a:lnSpc>
                <a:spcPct val="100000"/>
              </a:lnSpc>
              <a:buNone/>
            </a:pPr>
            <a:fld id="{7BCA6369-B082-4A97-864E-41869FD49C24}" type="slidenum">
              <a:rPr b="0" lang="en-US" sz="900" spc="-1" strike="noStrike">
                <a:solidFill>
                  <a:schemeClr val="accent1"/>
                </a:solidFill>
                <a:latin typeface="Trebuchet MS"/>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48" name="Group 6"/>
          <p:cNvGrpSpPr/>
          <p:nvPr/>
        </p:nvGrpSpPr>
        <p:grpSpPr>
          <a:xfrm>
            <a:off x="0" y="-8640"/>
            <a:ext cx="12191760" cy="6866640"/>
            <a:chOff x="0" y="-8640"/>
            <a:chExt cx="12191760" cy="6866640"/>
          </a:xfrm>
        </p:grpSpPr>
        <p:cxnSp>
          <p:nvCxnSpPr>
            <p:cNvPr id="149" name="Straight Connector 19"/>
            <p:cNvCxnSpPr/>
            <p:nvPr/>
          </p:nvCxnSpPr>
          <p:spPr>
            <a:xfrm>
              <a:off x="9370800" y="0"/>
              <a:ext cx="1219680" cy="6858360"/>
            </a:xfrm>
            <a:prstGeom prst="straightConnector1">
              <a:avLst/>
            </a:prstGeom>
            <a:ln cap="rnd" w="9525">
              <a:solidFill>
                <a:srgbClr val="ffffff">
                  <a:lumMod val="75000"/>
                </a:srgbClr>
              </a:solidFill>
              <a:round/>
            </a:ln>
          </p:spPr>
        </p:cxnSp>
        <p:cxnSp>
          <p:nvCxnSpPr>
            <p:cNvPr id="150" name="Straight Connector 20"/>
            <p:cNvCxnSpPr/>
            <p:nvPr/>
          </p:nvCxnSpPr>
          <p:spPr>
            <a:xfrm flipH="1">
              <a:off x="7425000" y="3681360"/>
              <a:ext cx="4763880" cy="3177000"/>
            </a:xfrm>
            <a:prstGeom prst="straightConnector1">
              <a:avLst/>
            </a:prstGeom>
            <a:ln cap="rnd" w="9525">
              <a:solidFill>
                <a:srgbClr val="ffffff">
                  <a:lumMod val="85000"/>
                </a:srgbClr>
              </a:solidFill>
              <a:round/>
            </a:ln>
          </p:spPr>
        </p:cxnSp>
        <p:sp>
          <p:nvSpPr>
            <p:cNvPr id="151" name="Rectangle 23"/>
            <p:cNvSpPr/>
            <p:nvPr/>
          </p:nvSpPr>
          <p:spPr>
            <a:xfrm>
              <a:off x="9181440" y="-8640"/>
              <a:ext cx="3007080" cy="6866280"/>
            </a:xfrm>
            <a:custGeom>
              <a:avLst/>
              <a:gdLst>
                <a:gd name="textAreaLeft" fmla="*/ 0 w 3007080"/>
                <a:gd name="textAreaRight" fmla="*/ 3007440 w 3007080"/>
                <a:gd name="textAreaTop" fmla="*/ 0 h 6866280"/>
                <a:gd name="textAreaBottom" fmla="*/ 6866640 h 686628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52" name="Rectangle 25"/>
            <p:cNvSpPr/>
            <p:nvPr/>
          </p:nvSpPr>
          <p:spPr>
            <a:xfrm>
              <a:off x="9603360" y="-8640"/>
              <a:ext cx="2588040" cy="6866280"/>
            </a:xfrm>
            <a:custGeom>
              <a:avLst/>
              <a:gdLst>
                <a:gd name="textAreaLeft" fmla="*/ 0 w 2588040"/>
                <a:gd name="textAreaRight" fmla="*/ 2588400 w 2588040"/>
                <a:gd name="textAreaTop" fmla="*/ 0 h 6866280"/>
                <a:gd name="textAreaBottom" fmla="*/ 6866640 h 686628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53" name="Isosceles Triangle 23"/>
            <p:cNvSpPr/>
            <p:nvPr/>
          </p:nvSpPr>
          <p:spPr>
            <a:xfrm>
              <a:off x="8932320" y="3048120"/>
              <a:ext cx="3259440" cy="380952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54" name="Rectangle 27"/>
            <p:cNvSpPr/>
            <p:nvPr/>
          </p:nvSpPr>
          <p:spPr>
            <a:xfrm>
              <a:off x="9334440" y="-8640"/>
              <a:ext cx="2854080" cy="6866280"/>
            </a:xfrm>
            <a:custGeom>
              <a:avLst/>
              <a:gdLst>
                <a:gd name="textAreaLeft" fmla="*/ 0 w 2854080"/>
                <a:gd name="textAreaRight" fmla="*/ 2854440 w 2854080"/>
                <a:gd name="textAreaTop" fmla="*/ 0 h 6866280"/>
                <a:gd name="textAreaBottom" fmla="*/ 6866640 h 686628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55" name="Rectangle 28"/>
            <p:cNvSpPr/>
            <p:nvPr/>
          </p:nvSpPr>
          <p:spPr>
            <a:xfrm>
              <a:off x="10898640" y="-8640"/>
              <a:ext cx="1289880" cy="6866280"/>
            </a:xfrm>
            <a:custGeom>
              <a:avLst/>
              <a:gdLst>
                <a:gd name="textAreaLeft" fmla="*/ 0 w 1289880"/>
                <a:gd name="textAreaRight" fmla="*/ 1290240 w 1289880"/>
                <a:gd name="textAreaTop" fmla="*/ 0 h 6866280"/>
                <a:gd name="textAreaBottom" fmla="*/ 6866640 h 686628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000000"/>
                </a:solidFill>
                <a:latin typeface="Arial"/>
              </a:endParaRPr>
            </a:p>
          </p:txBody>
        </p:sp>
        <p:sp>
          <p:nvSpPr>
            <p:cNvPr id="156" name="Rectangle 29"/>
            <p:cNvSpPr/>
            <p:nvPr/>
          </p:nvSpPr>
          <p:spPr>
            <a:xfrm>
              <a:off x="10938960" y="-8640"/>
              <a:ext cx="1249560" cy="6866280"/>
            </a:xfrm>
            <a:custGeom>
              <a:avLst/>
              <a:gdLst>
                <a:gd name="textAreaLeft" fmla="*/ 0 w 1249560"/>
                <a:gd name="textAreaRight" fmla="*/ 1249920 w 1249560"/>
                <a:gd name="textAreaTop" fmla="*/ 0 h 6866280"/>
                <a:gd name="textAreaBottom" fmla="*/ 6866640 h 686628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57" name="Isosceles Triangle 27"/>
            <p:cNvSpPr/>
            <p:nvPr/>
          </p:nvSpPr>
          <p:spPr>
            <a:xfrm>
              <a:off x="10371600" y="3589920"/>
              <a:ext cx="1816920" cy="326772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sp>
          <p:nvSpPr>
            <p:cNvPr id="158" name="Isosceles Triangle 28"/>
            <p:cNvSpPr/>
            <p:nvPr/>
          </p:nvSpPr>
          <p:spPr>
            <a:xfrm>
              <a:off x="0" y="4013280"/>
              <a:ext cx="448200" cy="284436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159" name="PlaceHolder 1"/>
          <p:cNvSpPr>
            <a:spLocks noGrp="1"/>
          </p:cNvSpPr>
          <p:nvPr>
            <p:ph type="title"/>
          </p:nvPr>
        </p:nvSpPr>
        <p:spPr>
          <a:xfrm>
            <a:off x="677160" y="609480"/>
            <a:ext cx="8596440" cy="1320480"/>
          </a:xfrm>
          <a:prstGeom prst="rect">
            <a:avLst/>
          </a:prstGeom>
          <a:noFill/>
          <a:ln w="0">
            <a:noFill/>
          </a:ln>
        </p:spPr>
        <p:txBody>
          <a:bodyPr lIns="91440" rIns="91440" tIns="45720" bIns="45720" anchor="t">
            <a:normAutofit/>
          </a:bodyPr>
          <a:p>
            <a:pPr indent="0" defTabSz="457200">
              <a:lnSpc>
                <a:spcPct val="100000"/>
              </a:lnSpc>
              <a:buNone/>
            </a:pPr>
            <a:r>
              <a:rPr b="0" lang="en-US" sz="3600" spc="-1" strike="noStrike">
                <a:solidFill>
                  <a:schemeClr val="accent1"/>
                </a:solidFill>
                <a:latin typeface="Trebuchet MS"/>
              </a:rPr>
              <a:t>Click to edit Master title style</a:t>
            </a:r>
            <a:endParaRPr b="0" lang="en-US" sz="3600" spc="-1" strike="noStrike">
              <a:solidFill>
                <a:schemeClr val="dk1"/>
              </a:solidFill>
              <a:latin typeface="Trebuchet MS"/>
            </a:endParaRPr>
          </a:p>
        </p:txBody>
      </p:sp>
      <p:sp>
        <p:nvSpPr>
          <p:cNvPr id="160" name="PlaceHolder 2"/>
          <p:cNvSpPr>
            <a:spLocks noGrp="1"/>
          </p:cNvSpPr>
          <p:nvPr>
            <p:ph type="body"/>
          </p:nvPr>
        </p:nvSpPr>
        <p:spPr>
          <a:xfrm>
            <a:off x="677160" y="2160720"/>
            <a:ext cx="8596440" cy="3880440"/>
          </a:xfrm>
          <a:prstGeom prst="rect">
            <a:avLst/>
          </a:prstGeom>
          <a:noFill/>
          <a:ln w="0">
            <a:noFill/>
          </a:ln>
        </p:spPr>
        <p:txBody>
          <a:bodyPr lIns="91440" rIns="91440" tIns="45720" bIns="45720" anchor="t">
            <a:noAutofit/>
          </a:bodyPr>
          <a:p>
            <a:pPr marL="343080" indent="-343080" defTabSz="457200">
              <a:lnSpc>
                <a:spcPct val="100000"/>
              </a:lnSpc>
              <a:spcBef>
                <a:spcPts val="1001"/>
              </a:spcBef>
              <a:buClr>
                <a:srgbClr val="e48312"/>
              </a:buClr>
              <a:buSzPct val="80000"/>
              <a:buFont typeface="Wingdings 3" charset="2"/>
              <a:buChar char=""/>
            </a:pPr>
            <a:r>
              <a:rPr b="0" lang="en-US" sz="1800" spc="-1" strike="noStrike">
                <a:solidFill>
                  <a:schemeClr val="dk1">
                    <a:lumMod val="75000"/>
                    <a:lumOff val="25000"/>
                  </a:schemeClr>
                </a:solidFill>
                <a:latin typeface="Trebuchet MS"/>
              </a:rPr>
              <a:t>Click to edit Master text styles</a:t>
            </a:r>
            <a:endParaRPr b="0" lang="en-US" sz="1800" spc="-1" strike="noStrike">
              <a:solidFill>
                <a:schemeClr val="dk1">
                  <a:lumMod val="75000"/>
                  <a:lumOff val="25000"/>
                </a:schemeClr>
              </a:solidFill>
              <a:latin typeface="Trebuchet MS"/>
            </a:endParaRPr>
          </a:p>
          <a:p>
            <a:pPr lvl="1" marL="743040" indent="-285840" defTabSz="457200">
              <a:lnSpc>
                <a:spcPct val="100000"/>
              </a:lnSpc>
              <a:spcBef>
                <a:spcPts val="1001"/>
              </a:spcBef>
              <a:buClr>
                <a:srgbClr val="e48312"/>
              </a:buClr>
              <a:buSzPct val="80000"/>
              <a:buFont typeface="Wingdings 3" charset="2"/>
              <a:buChar char=""/>
            </a:pPr>
            <a:r>
              <a:rPr b="0" lang="en-US" sz="1600" spc="-1" strike="noStrike">
                <a:solidFill>
                  <a:schemeClr val="dk1">
                    <a:lumMod val="75000"/>
                    <a:lumOff val="25000"/>
                  </a:schemeClr>
                </a:solidFill>
                <a:latin typeface="Trebuchet MS"/>
              </a:rPr>
              <a:t>Second level</a:t>
            </a:r>
            <a:endParaRPr b="0" lang="en-US" sz="1600" spc="-1" strike="noStrike">
              <a:solidFill>
                <a:schemeClr val="dk1">
                  <a:lumMod val="75000"/>
                  <a:lumOff val="25000"/>
                </a:schemeClr>
              </a:solidFill>
              <a:latin typeface="Trebuchet MS"/>
            </a:endParaRPr>
          </a:p>
          <a:p>
            <a:pPr lvl="2" marL="1143000" indent="-228600" defTabSz="457200">
              <a:lnSpc>
                <a:spcPct val="100000"/>
              </a:lnSpc>
              <a:spcBef>
                <a:spcPts val="1001"/>
              </a:spcBef>
              <a:buClr>
                <a:srgbClr val="e48312"/>
              </a:buClr>
              <a:buSzPct val="80000"/>
              <a:buFont typeface="Wingdings 3" charset="2"/>
              <a:buChar char=""/>
            </a:pPr>
            <a:r>
              <a:rPr b="0" lang="en-US" sz="1400" spc="-1" strike="noStrike">
                <a:solidFill>
                  <a:schemeClr val="dk1">
                    <a:lumMod val="75000"/>
                    <a:lumOff val="25000"/>
                  </a:schemeClr>
                </a:solidFill>
                <a:latin typeface="Trebuchet MS"/>
              </a:rPr>
              <a:t>Third level</a:t>
            </a:r>
            <a:endParaRPr b="0" lang="en-US" sz="1400" spc="-1" strike="noStrike">
              <a:solidFill>
                <a:schemeClr val="dk1">
                  <a:lumMod val="75000"/>
                  <a:lumOff val="25000"/>
                </a:schemeClr>
              </a:solidFill>
              <a:latin typeface="Trebuchet MS"/>
            </a:endParaRPr>
          </a:p>
          <a:p>
            <a:pPr lvl="3" marL="1600200" indent="-228600" defTabSz="457200">
              <a:lnSpc>
                <a:spcPct val="100000"/>
              </a:lnSpc>
              <a:spcBef>
                <a:spcPts val="1001"/>
              </a:spcBef>
              <a:buClr>
                <a:srgbClr val="e48312"/>
              </a:buClr>
              <a:buSzPct val="80000"/>
              <a:buFont typeface="Wingdings 3" charset="2"/>
              <a:buChar char=""/>
            </a:pPr>
            <a:r>
              <a:rPr b="0" lang="en-US" sz="1200" spc="-1" strike="noStrike">
                <a:solidFill>
                  <a:schemeClr val="dk1">
                    <a:lumMod val="75000"/>
                    <a:lumOff val="25000"/>
                  </a:schemeClr>
                </a:solidFill>
                <a:latin typeface="Trebuchet MS"/>
              </a:rPr>
              <a:t>Fourth level</a:t>
            </a:r>
            <a:endParaRPr b="0" lang="en-US" sz="1200" spc="-1" strike="noStrike">
              <a:solidFill>
                <a:schemeClr val="dk1">
                  <a:lumMod val="75000"/>
                  <a:lumOff val="25000"/>
                </a:schemeClr>
              </a:solidFill>
              <a:latin typeface="Trebuchet MS"/>
            </a:endParaRPr>
          </a:p>
          <a:p>
            <a:pPr lvl="4" marL="2057400" indent="-228600" defTabSz="457200">
              <a:lnSpc>
                <a:spcPct val="100000"/>
              </a:lnSpc>
              <a:spcBef>
                <a:spcPts val="1001"/>
              </a:spcBef>
              <a:buClr>
                <a:srgbClr val="e48312"/>
              </a:buClr>
              <a:buSzPct val="80000"/>
              <a:buFont typeface="Wingdings 3" charset="2"/>
              <a:buChar char=""/>
            </a:pPr>
            <a:r>
              <a:rPr b="0" lang="en-US" sz="1200" spc="-1" strike="noStrike">
                <a:solidFill>
                  <a:schemeClr val="dk1">
                    <a:lumMod val="75000"/>
                    <a:lumOff val="25000"/>
                  </a:schemeClr>
                </a:solidFill>
                <a:latin typeface="Trebuchet MS"/>
              </a:rPr>
              <a:t>Fifth level</a:t>
            </a:r>
            <a:endParaRPr b="0" lang="en-US" sz="1200" spc="-1" strike="noStrike">
              <a:solidFill>
                <a:schemeClr val="dk1">
                  <a:lumMod val="75000"/>
                  <a:lumOff val="25000"/>
                </a:schemeClr>
              </a:solidFill>
              <a:latin typeface="Trebuchet MS"/>
            </a:endParaRPr>
          </a:p>
        </p:txBody>
      </p:sp>
      <p:sp>
        <p:nvSpPr>
          <p:cNvPr id="161" name="PlaceHolder 3"/>
          <p:cNvSpPr>
            <a:spLocks noGrp="1"/>
          </p:cNvSpPr>
          <p:nvPr>
            <p:ph type="dt" idx="25"/>
          </p:nvPr>
        </p:nvSpPr>
        <p:spPr>
          <a:xfrm>
            <a:off x="7205040" y="6041520"/>
            <a:ext cx="9115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dk1">
                    <a:tint val="75000"/>
                  </a:schemeClr>
                </a:solidFill>
                <a:latin typeface="Trebuchet MS"/>
              </a:defRPr>
            </a:lvl1pPr>
          </a:lstStyle>
          <a:p>
            <a:pPr indent="0" algn="r" defTabSz="457200">
              <a:lnSpc>
                <a:spcPct val="100000"/>
              </a:lnSpc>
              <a:buNone/>
            </a:pPr>
            <a:r>
              <a:rPr b="0" lang="en-US" sz="900" spc="-1" strike="noStrike">
                <a:solidFill>
                  <a:schemeClr val="dk1">
                    <a:tint val="75000"/>
                  </a:schemeClr>
                </a:solidFill>
                <a:latin typeface="Trebuchet MS"/>
              </a:rPr>
              <a:t>&lt;date/time&gt;</a:t>
            </a:r>
            <a:endParaRPr b="0" lang="en-US" sz="900" spc="-1" strike="noStrike">
              <a:solidFill>
                <a:srgbClr val="000000"/>
              </a:solidFill>
              <a:latin typeface="Times New Roman"/>
            </a:endParaRPr>
          </a:p>
        </p:txBody>
      </p:sp>
      <p:sp>
        <p:nvSpPr>
          <p:cNvPr id="162" name="PlaceHolder 4"/>
          <p:cNvSpPr>
            <a:spLocks noGrp="1"/>
          </p:cNvSpPr>
          <p:nvPr>
            <p:ph type="ftr" idx="26"/>
          </p:nvPr>
        </p:nvSpPr>
        <p:spPr>
          <a:xfrm>
            <a:off x="677160" y="6041520"/>
            <a:ext cx="6297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63" name="PlaceHolder 5"/>
          <p:cNvSpPr>
            <a:spLocks noGrp="1"/>
          </p:cNvSpPr>
          <p:nvPr>
            <p:ph type="sldNum" idx="27"/>
          </p:nvPr>
        </p:nvSpPr>
        <p:spPr>
          <a:xfrm>
            <a:off x="8590680" y="6041520"/>
            <a:ext cx="68292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900" spc="-1" strike="noStrike">
                <a:solidFill>
                  <a:schemeClr val="accent1"/>
                </a:solidFill>
                <a:latin typeface="Trebuchet MS"/>
              </a:defRPr>
            </a:lvl1pPr>
          </a:lstStyle>
          <a:p>
            <a:pPr indent="0" algn="r" defTabSz="457200">
              <a:lnSpc>
                <a:spcPct val="100000"/>
              </a:lnSpc>
              <a:buNone/>
            </a:pPr>
            <a:fld id="{97A13CDE-1A6B-402C-BECA-D08F8D631D21}" type="slidenum">
              <a:rPr b="0" lang="en-US" sz="900" spc="-1" strike="noStrike">
                <a:solidFill>
                  <a:schemeClr val="accent1"/>
                </a:solidFill>
                <a:latin typeface="Trebuchet MS"/>
              </a:rPr>
              <a:t>&lt;number&gt;</a:t>
            </a:fld>
            <a:endParaRPr b="0" lang="en-US" sz="9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jpeg"/><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9.xml"/>
</Relationships>
</file>

<file path=ppt/slides/_rels/slide4.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slideLayout" Target="../slideLayouts/slideLayout9.xml"/><Relationship Id="rId7"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9.xml"/>
</Relationships>
</file>

<file path=ppt/slides/_rels/slide6.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diagramData" Target="../diagrams/data3.xml"/><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7" Type="http://schemas.openxmlformats.org/officeDocument/2006/relationships/slideLayout" Target="../slideLayouts/slideLayout9.xml"/><Relationship Id="rId8"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9.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291" name="Group 26">
            <a:extLst>
              <a:ext uri="{C183D7F6-B498-43B3-948B-1728B52AA6E4}">
                <adec:decorative xmlns:adec="http://schemas.microsoft.com/office/drawing/2017/decorative" val="1"/>
              </a:ext>
            </a:extLst>
          </p:cNvPr>
          <p:cNvGrpSpPr/>
          <p:nvPr/>
        </p:nvGrpSpPr>
        <p:grpSpPr>
          <a:xfrm>
            <a:off x="0" y="-8640"/>
            <a:ext cx="12191760" cy="6866640"/>
            <a:chOff x="0" y="-8640"/>
            <a:chExt cx="12191760" cy="6866640"/>
          </a:xfrm>
        </p:grpSpPr>
        <p:cxnSp>
          <p:nvCxnSpPr>
            <p:cNvPr id="292" name="Straight Connector 27">
              <a:extLst>
                <a:ext uri="{C183D7F6-B498-43B3-948B-1728B52AA6E4}">
                  <adec:decorative xmlns:adec="http://schemas.microsoft.com/office/drawing/2017/decorative" val="1"/>
                </a:ext>
              </a:extLst>
            </p:cNvPr>
            <p:cNvCxnSpPr/>
            <p:nvPr/>
          </p:nvCxnSpPr>
          <p:spPr>
            <a:xfrm>
              <a:off x="9370800" y="0"/>
              <a:ext cx="1219680" cy="6858360"/>
            </a:xfrm>
            <a:prstGeom prst="straightConnector1">
              <a:avLst/>
            </a:prstGeom>
            <a:ln cap="rnd" w="9525">
              <a:solidFill>
                <a:srgbClr val="ffffff">
                  <a:lumMod val="75000"/>
                </a:srgbClr>
              </a:solidFill>
              <a:round/>
            </a:ln>
          </p:spPr>
        </p:cxnSp>
        <p:cxnSp>
          <p:nvCxnSpPr>
            <p:cNvPr id="293" name="Straight Connector 28">
              <a:extLst>
                <a:ext uri="{C183D7F6-B498-43B3-948B-1728B52AA6E4}">
                  <adec:decorative xmlns:adec="http://schemas.microsoft.com/office/drawing/2017/decorative" val="1"/>
                </a:ext>
              </a:extLst>
            </p:cNvPr>
            <p:cNvCxnSpPr/>
            <p:nvPr/>
          </p:nvCxnSpPr>
          <p:spPr>
            <a:xfrm flipH="1">
              <a:off x="7425000" y="3681360"/>
              <a:ext cx="4763880" cy="3177000"/>
            </a:xfrm>
            <a:prstGeom prst="straightConnector1">
              <a:avLst/>
            </a:prstGeom>
            <a:ln cap="rnd" w="9525">
              <a:solidFill>
                <a:srgbClr val="ffffff">
                  <a:lumMod val="85000"/>
                </a:srgbClr>
              </a:solidFill>
              <a:round/>
            </a:ln>
          </p:spPr>
        </p:cxnSp>
        <p:sp>
          <p:nvSpPr>
            <p:cNvPr id="294" name="Rectangle 23">
              <a:extLst>
                <a:ext uri="{C183D7F6-B498-43B3-948B-1728B52AA6E4}">
                  <adec:decorative xmlns:adec="http://schemas.microsoft.com/office/drawing/2017/decorative" val="1"/>
                </a:ext>
              </a:extLst>
            </p:cNvPr>
            <p:cNvSpPr/>
            <p:nvPr/>
          </p:nvSpPr>
          <p:spPr>
            <a:xfrm>
              <a:off x="9181440" y="-8640"/>
              <a:ext cx="3007080" cy="6866280"/>
            </a:xfrm>
            <a:custGeom>
              <a:avLst/>
              <a:gdLst>
                <a:gd name="textAreaLeft" fmla="*/ 0 w 3007080"/>
                <a:gd name="textAreaRight" fmla="*/ 3007440 w 3007080"/>
                <a:gd name="textAreaTop" fmla="*/ 0 h 6866280"/>
                <a:gd name="textAreaBottom" fmla="*/ 6866640 h 686628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295" name="Rectangle 25">
              <a:extLst>
                <a:ext uri="{C183D7F6-B498-43B3-948B-1728B52AA6E4}">
                  <adec:decorative xmlns:adec="http://schemas.microsoft.com/office/drawing/2017/decorative" val="1"/>
                </a:ext>
              </a:extLst>
            </p:cNvPr>
            <p:cNvSpPr/>
            <p:nvPr/>
          </p:nvSpPr>
          <p:spPr>
            <a:xfrm>
              <a:off x="9603360" y="-8640"/>
              <a:ext cx="2588040" cy="6866280"/>
            </a:xfrm>
            <a:custGeom>
              <a:avLst/>
              <a:gdLst>
                <a:gd name="textAreaLeft" fmla="*/ 0 w 2588040"/>
                <a:gd name="textAreaRight" fmla="*/ 2588400 w 2588040"/>
                <a:gd name="textAreaTop" fmla="*/ 0 h 6866280"/>
                <a:gd name="textAreaBottom" fmla="*/ 6866640 h 686628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296" name="Isosceles Triangle 31">
              <a:extLst>
                <a:ext uri="{C183D7F6-B498-43B3-948B-1728B52AA6E4}">
                  <adec:decorative xmlns:adec="http://schemas.microsoft.com/office/drawing/2017/decorative" val="1"/>
                </a:ext>
              </a:extLst>
            </p:cNvPr>
            <p:cNvSpPr/>
            <p:nvPr/>
          </p:nvSpPr>
          <p:spPr>
            <a:xfrm>
              <a:off x="8932320" y="3048120"/>
              <a:ext cx="3259440" cy="380952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297" name="Rectangle 27">
              <a:extLst>
                <a:ext uri="{C183D7F6-B498-43B3-948B-1728B52AA6E4}">
                  <adec:decorative xmlns:adec="http://schemas.microsoft.com/office/drawing/2017/decorative" val="1"/>
                </a:ext>
              </a:extLst>
            </p:cNvPr>
            <p:cNvSpPr/>
            <p:nvPr/>
          </p:nvSpPr>
          <p:spPr>
            <a:xfrm>
              <a:off x="9334440" y="-8640"/>
              <a:ext cx="2854080" cy="6866280"/>
            </a:xfrm>
            <a:custGeom>
              <a:avLst/>
              <a:gdLst>
                <a:gd name="textAreaLeft" fmla="*/ 0 w 2854080"/>
                <a:gd name="textAreaRight" fmla="*/ 2854440 w 2854080"/>
                <a:gd name="textAreaTop" fmla="*/ 0 h 6866280"/>
                <a:gd name="textAreaBottom" fmla="*/ 6866640 h 686628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298" name="Rectangle 28">
              <a:extLst>
                <a:ext uri="{C183D7F6-B498-43B3-948B-1728B52AA6E4}">
                  <adec:decorative xmlns:adec="http://schemas.microsoft.com/office/drawing/2017/decorative" val="1"/>
                </a:ext>
              </a:extLst>
            </p:cNvPr>
            <p:cNvSpPr/>
            <p:nvPr/>
          </p:nvSpPr>
          <p:spPr>
            <a:xfrm>
              <a:off x="10898640" y="-8640"/>
              <a:ext cx="1289880" cy="6866280"/>
            </a:xfrm>
            <a:custGeom>
              <a:avLst/>
              <a:gdLst>
                <a:gd name="textAreaLeft" fmla="*/ 0 w 1289880"/>
                <a:gd name="textAreaRight" fmla="*/ 1290240 w 1289880"/>
                <a:gd name="textAreaTop" fmla="*/ 0 h 6866280"/>
                <a:gd name="textAreaBottom" fmla="*/ 6866640 h 686628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299" name="Rectangle 29">
              <a:extLst>
                <a:ext uri="{C183D7F6-B498-43B3-948B-1728B52AA6E4}">
                  <adec:decorative xmlns:adec="http://schemas.microsoft.com/office/drawing/2017/decorative" val="1"/>
                </a:ext>
              </a:extLst>
            </p:cNvPr>
            <p:cNvSpPr/>
            <p:nvPr/>
          </p:nvSpPr>
          <p:spPr>
            <a:xfrm>
              <a:off x="10938960" y="-8640"/>
              <a:ext cx="1249560" cy="6866280"/>
            </a:xfrm>
            <a:custGeom>
              <a:avLst/>
              <a:gdLst>
                <a:gd name="textAreaLeft" fmla="*/ 0 w 1249560"/>
                <a:gd name="textAreaRight" fmla="*/ 1249920 w 1249560"/>
                <a:gd name="textAreaTop" fmla="*/ 0 h 6866280"/>
                <a:gd name="textAreaBottom" fmla="*/ 6866640 h 686628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300" name="Isosceles Triangle 35">
              <a:extLst>
                <a:ext uri="{C183D7F6-B498-43B3-948B-1728B52AA6E4}">
                  <adec:decorative xmlns:adec="http://schemas.microsoft.com/office/drawing/2017/decorative" val="1"/>
                </a:ext>
              </a:extLst>
            </p:cNvPr>
            <p:cNvSpPr/>
            <p:nvPr/>
          </p:nvSpPr>
          <p:spPr>
            <a:xfrm>
              <a:off x="10371600" y="3589920"/>
              <a:ext cx="1816920" cy="326772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301" name="Isosceles Triangle 36">
              <a:extLst>
                <a:ext uri="{C183D7F6-B498-43B3-948B-1728B52AA6E4}">
                  <adec:decorative xmlns:adec="http://schemas.microsoft.com/office/drawing/2017/decorative" val="1"/>
                </a:ext>
              </a:extLst>
            </p:cNvPr>
            <p:cNvSpPr/>
            <p:nvPr/>
          </p:nvSpPr>
          <p:spPr>
            <a:xfrm>
              <a:off x="0" y="4013280"/>
              <a:ext cx="448200" cy="284436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grpSp>
      <p:sp>
        <p:nvSpPr>
          <p:cNvPr id="302" name="Picture 4"/>
          <p:cNvSpPr/>
          <p:nvPr/>
        </p:nvSpPr>
        <p:spPr>
          <a:xfrm>
            <a:off x="5922000" y="-8640"/>
            <a:ext cx="6008760" cy="6857640"/>
          </a:xfrm>
          <a:custGeom>
            <a:avLst/>
            <a:gdLst>
              <a:gd name="textAreaLeft" fmla="*/ 0 w 6008760"/>
              <a:gd name="textAreaRight" fmla="*/ 6009120 w 6008760"/>
              <a:gd name="textAreaTop" fmla="*/ 0 h 6857640"/>
              <a:gd name="textAreaBottom" fmla="*/ 6858000 h 6857640"/>
            </a:gdLst>
            <a:ahLst/>
            <a:rect l="textAreaLeft" t="textAreaTop" r="textAreaRight" b="textAreaBottom"/>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03" name="PlaceHolder 1"/>
          <p:cNvSpPr>
            <a:spLocks noGrp="1"/>
          </p:cNvSpPr>
          <p:nvPr>
            <p:ph type="title"/>
          </p:nvPr>
        </p:nvSpPr>
        <p:spPr>
          <a:xfrm>
            <a:off x="677160" y="609480"/>
            <a:ext cx="6093360" cy="1320480"/>
          </a:xfrm>
          <a:prstGeom prst="rect">
            <a:avLst/>
          </a:prstGeom>
          <a:noFill/>
          <a:ln w="0">
            <a:noFill/>
          </a:ln>
        </p:spPr>
        <p:txBody>
          <a:bodyPr lIns="91440" rIns="91440" tIns="45720" bIns="45720" anchor="t">
            <a:normAutofit fontScale="93703"/>
          </a:bodyPr>
          <a:p>
            <a:pPr indent="0" algn="ctr" defTabSz="457200">
              <a:lnSpc>
                <a:spcPct val="100000"/>
              </a:lnSpc>
              <a:buNone/>
            </a:pPr>
            <a:r>
              <a:rPr b="1" lang="en-US" sz="3300" spc="-1" strike="noStrike">
                <a:solidFill>
                  <a:schemeClr val="accent1"/>
                </a:solidFill>
                <a:latin typeface="Trebuchet MS"/>
              </a:rPr>
              <a:t>Sprint Review for</a:t>
            </a:r>
            <a:br>
              <a:rPr sz="3300"/>
            </a:br>
            <a:r>
              <a:rPr b="1" lang="en-US" sz="2000" spc="-1" strike="noStrike">
                <a:solidFill>
                  <a:schemeClr val="accent1"/>
                </a:solidFill>
                <a:latin typeface="Trebuchet MS"/>
              </a:rPr>
              <a:t>https://www.schaumburgmarketplace.net</a:t>
            </a:r>
            <a:br>
              <a:rPr sz="3300"/>
            </a:br>
            <a:r>
              <a:rPr b="1" lang="en-US" sz="3300" spc="-1" strike="noStrike">
                <a:solidFill>
                  <a:schemeClr val="accent1"/>
                </a:solidFill>
                <a:latin typeface="Trebuchet MS"/>
              </a:rPr>
              <a:t>Website Testing</a:t>
            </a:r>
            <a:endParaRPr b="0" lang="en-US" sz="3300" spc="-1" strike="noStrike">
              <a:solidFill>
                <a:schemeClr val="dk1"/>
              </a:solidFill>
              <a:latin typeface="Trebuchet MS"/>
            </a:endParaRPr>
          </a:p>
        </p:txBody>
      </p:sp>
      <p:sp>
        <p:nvSpPr>
          <p:cNvPr id="304" name="PlaceHolder 2"/>
          <p:cNvSpPr>
            <a:spLocks noGrp="1"/>
          </p:cNvSpPr>
          <p:nvPr>
            <p:ph type="subTitle"/>
          </p:nvPr>
        </p:nvSpPr>
        <p:spPr>
          <a:xfrm>
            <a:off x="677160" y="2160720"/>
            <a:ext cx="4763160" cy="3880440"/>
          </a:xfrm>
          <a:prstGeom prst="rect">
            <a:avLst/>
          </a:prstGeom>
          <a:noFill/>
          <a:ln w="0">
            <a:noFill/>
          </a:ln>
        </p:spPr>
        <p:txBody>
          <a:bodyPr lIns="91440" rIns="91440" tIns="45720" bIns="45720" anchor="t">
            <a:normAutofit/>
          </a:bodyPr>
          <a:p>
            <a:pPr indent="0" defTabSz="457200">
              <a:lnSpc>
                <a:spcPct val="100000"/>
              </a:lnSpc>
              <a:spcBef>
                <a:spcPts val="1001"/>
              </a:spcBef>
              <a:buNone/>
              <a:tabLst>
                <a:tab algn="l" pos="0"/>
              </a:tabLst>
            </a:pPr>
            <a:r>
              <a:rPr b="1" lang="en-US" sz="1800" spc="-1" strike="noStrike">
                <a:solidFill>
                  <a:schemeClr val="dk1">
                    <a:lumMod val="75000"/>
                    <a:lumOff val="25000"/>
                  </a:schemeClr>
                </a:solidFill>
                <a:latin typeface="Trebuchet MS"/>
              </a:rPr>
              <a:t>Team Members:</a:t>
            </a:r>
            <a:endParaRPr b="0" lang="en-US" sz="1800" spc="-1" strike="noStrike">
              <a:solidFill>
                <a:srgbClr val="000000"/>
              </a:solidFill>
              <a:latin typeface="Arial"/>
            </a:endParaRPr>
          </a:p>
          <a:p>
            <a:pPr defTabSz="457200">
              <a:lnSpc>
                <a:spcPct val="100000"/>
              </a:lnSpc>
              <a:spcBef>
                <a:spcPts val="1001"/>
              </a:spcBef>
              <a:buClr>
                <a:srgbClr val="e48312"/>
              </a:buClr>
              <a:buSzPct val="80000"/>
              <a:buFont typeface="Wingdings 3" charset="2"/>
              <a:buChar char=""/>
              <a:tabLst>
                <a:tab algn="l" pos="0"/>
              </a:tabLst>
            </a:pPr>
            <a:r>
              <a:rPr b="0" lang="en-US" sz="1800" spc="-1" strike="noStrike">
                <a:solidFill>
                  <a:schemeClr val="dk1">
                    <a:lumMod val="75000"/>
                    <a:lumOff val="25000"/>
                  </a:schemeClr>
                </a:solidFill>
                <a:latin typeface="Trebuchet MS"/>
              </a:rPr>
              <a:t>     </a:t>
            </a:r>
            <a:r>
              <a:rPr b="0" lang="en-US" sz="1800" spc="-1" strike="noStrike">
                <a:solidFill>
                  <a:schemeClr val="dk1">
                    <a:lumMod val="75000"/>
                    <a:lumOff val="25000"/>
                  </a:schemeClr>
                </a:solidFill>
                <a:latin typeface="Trebuchet MS"/>
              </a:rPr>
              <a:t>Nikhil</a:t>
            </a:r>
            <a:endParaRPr b="0" lang="en-US" sz="1800" spc="-1" strike="noStrike">
              <a:solidFill>
                <a:srgbClr val="000000"/>
              </a:solidFill>
              <a:latin typeface="Arial"/>
            </a:endParaRPr>
          </a:p>
          <a:p>
            <a:pPr defTabSz="457200">
              <a:lnSpc>
                <a:spcPct val="100000"/>
              </a:lnSpc>
              <a:spcBef>
                <a:spcPts val="1001"/>
              </a:spcBef>
              <a:buClr>
                <a:srgbClr val="e48312"/>
              </a:buClr>
              <a:buSzPct val="80000"/>
              <a:buFont typeface="Wingdings 3" charset="2"/>
              <a:buChar char=""/>
              <a:tabLst>
                <a:tab algn="l" pos="0"/>
              </a:tabLst>
            </a:pPr>
            <a:r>
              <a:rPr b="0" lang="en-US" sz="1800" spc="-1" strike="noStrike">
                <a:solidFill>
                  <a:schemeClr val="dk1">
                    <a:lumMod val="75000"/>
                    <a:lumOff val="25000"/>
                  </a:schemeClr>
                </a:solidFill>
                <a:latin typeface="Trebuchet MS"/>
              </a:rPr>
              <a:t>     </a:t>
            </a:r>
            <a:r>
              <a:rPr b="0" lang="en-US" sz="1800" spc="-1" strike="noStrike">
                <a:solidFill>
                  <a:schemeClr val="dk1">
                    <a:lumMod val="75000"/>
                    <a:lumOff val="25000"/>
                  </a:schemeClr>
                </a:solidFill>
                <a:latin typeface="Trebuchet MS"/>
              </a:rPr>
              <a:t>Divyesh</a:t>
            </a:r>
            <a:endParaRPr b="0" lang="en-US" sz="1800" spc="-1" strike="noStrike">
              <a:solidFill>
                <a:srgbClr val="000000"/>
              </a:solidFill>
              <a:latin typeface="Arial"/>
            </a:endParaRPr>
          </a:p>
          <a:p>
            <a:pPr defTabSz="457200">
              <a:lnSpc>
                <a:spcPct val="100000"/>
              </a:lnSpc>
              <a:spcBef>
                <a:spcPts val="1001"/>
              </a:spcBef>
              <a:buClr>
                <a:srgbClr val="e48312"/>
              </a:buClr>
              <a:buSzPct val="80000"/>
              <a:buFont typeface="Wingdings 3" charset="2"/>
              <a:buChar char=""/>
              <a:tabLst>
                <a:tab algn="l" pos="0"/>
              </a:tabLst>
            </a:pPr>
            <a:r>
              <a:rPr b="0" lang="en-US" sz="1800" spc="-1" strike="noStrike">
                <a:solidFill>
                  <a:schemeClr val="dk1">
                    <a:lumMod val="75000"/>
                    <a:lumOff val="25000"/>
                  </a:schemeClr>
                </a:solidFill>
                <a:latin typeface="Trebuchet MS"/>
              </a:rPr>
              <a:t>     </a:t>
            </a:r>
            <a:r>
              <a:rPr b="0" lang="en-US" sz="1800" spc="-1" strike="noStrike">
                <a:solidFill>
                  <a:schemeClr val="dk1">
                    <a:lumMod val="75000"/>
                    <a:lumOff val="25000"/>
                  </a:schemeClr>
                </a:solidFill>
                <a:latin typeface="Trebuchet MS"/>
              </a:rPr>
              <a:t>Sugitha </a:t>
            </a:r>
            <a:endParaRPr b="0" lang="en-US" sz="1800" spc="-1" strike="noStrike">
              <a:solidFill>
                <a:srgbClr val="000000"/>
              </a:solidFill>
              <a:latin typeface="Arial"/>
            </a:endParaRPr>
          </a:p>
          <a:p>
            <a:pPr defTabSz="457200">
              <a:lnSpc>
                <a:spcPct val="100000"/>
              </a:lnSpc>
              <a:spcBef>
                <a:spcPts val="1001"/>
              </a:spcBef>
              <a:buClr>
                <a:srgbClr val="e48312"/>
              </a:buClr>
              <a:buSzPct val="80000"/>
              <a:buFont typeface="Wingdings 3" charset="2"/>
              <a:buChar char=""/>
              <a:tabLst>
                <a:tab algn="l" pos="0"/>
              </a:tabLst>
            </a:pPr>
            <a:r>
              <a:rPr b="0" lang="en-US" sz="1800" spc="-1" strike="noStrike">
                <a:solidFill>
                  <a:schemeClr val="dk1">
                    <a:lumMod val="75000"/>
                    <a:lumOff val="25000"/>
                  </a:schemeClr>
                </a:solidFill>
                <a:latin typeface="Trebuchet MS"/>
              </a:rPr>
              <a:t>     </a:t>
            </a:r>
            <a:r>
              <a:rPr b="0" lang="en-US" sz="1800" spc="-1" strike="noStrike">
                <a:solidFill>
                  <a:schemeClr val="dk1">
                    <a:lumMod val="75000"/>
                    <a:lumOff val="25000"/>
                  </a:schemeClr>
                </a:solidFill>
                <a:latin typeface="Trebuchet MS"/>
              </a:rPr>
              <a:t>Tanya</a:t>
            </a:r>
            <a:endParaRPr b="0" lang="en-US" sz="1800" spc="-1" strike="noStrike">
              <a:solidFill>
                <a:srgbClr val="000000"/>
              </a:solidFill>
              <a:latin typeface="Arial"/>
            </a:endParaRPr>
          </a:p>
          <a:p>
            <a:pPr defTabSz="457200">
              <a:lnSpc>
                <a:spcPct val="100000"/>
              </a:lnSpc>
              <a:spcBef>
                <a:spcPts val="1001"/>
              </a:spcBef>
              <a:buClr>
                <a:srgbClr val="e48312"/>
              </a:buClr>
              <a:buSzPct val="80000"/>
              <a:buFont typeface="Wingdings 3" charset="2"/>
              <a:buChar char=""/>
              <a:tabLst>
                <a:tab algn="l" pos="0"/>
              </a:tabLst>
            </a:pPr>
            <a:r>
              <a:rPr b="0" lang="en-US" sz="1800" spc="-1" strike="noStrike">
                <a:solidFill>
                  <a:schemeClr val="dk1">
                    <a:lumMod val="75000"/>
                    <a:lumOff val="25000"/>
                  </a:schemeClr>
                </a:solidFill>
                <a:latin typeface="Trebuchet MS"/>
              </a:rPr>
              <a:t>     </a:t>
            </a:r>
            <a:r>
              <a:rPr b="0" lang="en-US" sz="1800" spc="-1" strike="noStrike">
                <a:solidFill>
                  <a:schemeClr val="dk1">
                    <a:lumMod val="75000"/>
                    <a:lumOff val="25000"/>
                  </a:schemeClr>
                </a:solidFill>
                <a:latin typeface="Trebuchet MS"/>
              </a:rPr>
              <a:t>Leela</a:t>
            </a:r>
            <a:endParaRPr b="0" lang="en-US" sz="1800" spc="-1" strike="noStrike">
              <a:solidFill>
                <a:srgbClr val="000000"/>
              </a:solidFill>
              <a:latin typeface="Arial"/>
            </a:endParaRPr>
          </a:p>
          <a:p>
            <a:pPr defTabSz="457200">
              <a:lnSpc>
                <a:spcPct val="100000"/>
              </a:lnSpc>
              <a:spcBef>
                <a:spcPts val="1001"/>
              </a:spcBef>
              <a:buClr>
                <a:srgbClr val="e48312"/>
              </a:buClr>
              <a:buSzPct val="80000"/>
              <a:buFont typeface="Wingdings 3" charset="2"/>
              <a:buChar char=""/>
              <a:tabLst>
                <a:tab algn="l" pos="0"/>
              </a:tabLst>
            </a:pPr>
            <a:r>
              <a:rPr b="0" lang="en-US" sz="1800" spc="-1" strike="noStrike">
                <a:solidFill>
                  <a:schemeClr val="dk1">
                    <a:lumMod val="75000"/>
                    <a:lumOff val="25000"/>
                  </a:schemeClr>
                </a:solidFill>
                <a:latin typeface="Trebuchet MS"/>
              </a:rPr>
              <a:t>     </a:t>
            </a:r>
            <a:r>
              <a:rPr b="0" lang="en-US" sz="1800" spc="-1" strike="noStrike">
                <a:solidFill>
                  <a:schemeClr val="dk1">
                    <a:lumMod val="75000"/>
                    <a:lumOff val="25000"/>
                  </a:schemeClr>
                </a:solidFill>
                <a:latin typeface="Trebuchet MS"/>
              </a:rPr>
              <a:t>Laurence</a:t>
            </a:r>
            <a:endParaRPr b="0" lang="en-US" sz="1800" spc="-1" strike="noStrike">
              <a:solidFill>
                <a:srgbClr val="000000"/>
              </a:solidFill>
              <a:latin typeface="Arial"/>
            </a:endParaRPr>
          </a:p>
          <a:p>
            <a:pPr defTabSz="457200">
              <a:lnSpc>
                <a:spcPct val="100000"/>
              </a:lnSpc>
              <a:spcBef>
                <a:spcPts val="1001"/>
              </a:spcBef>
              <a:buClr>
                <a:srgbClr val="e48312"/>
              </a:buClr>
              <a:buSzPct val="80000"/>
              <a:buFont typeface="Wingdings 3" charset="2"/>
              <a:buChar char=""/>
              <a:tabLst>
                <a:tab algn="l" pos="0"/>
              </a:tabLst>
            </a:pPr>
            <a:r>
              <a:rPr b="0" lang="en-US" sz="1800" spc="-1" strike="noStrike">
                <a:solidFill>
                  <a:schemeClr val="dk1">
                    <a:lumMod val="75000"/>
                    <a:lumOff val="25000"/>
                  </a:schemeClr>
                </a:solidFill>
                <a:latin typeface="Trebuchet MS"/>
              </a:rPr>
              <a:t>     </a:t>
            </a:r>
            <a:r>
              <a:rPr b="0" lang="en-US" sz="1800" spc="-1" strike="noStrike">
                <a:solidFill>
                  <a:schemeClr val="dk1">
                    <a:lumMod val="75000"/>
                    <a:lumOff val="25000"/>
                  </a:schemeClr>
                </a:solidFill>
                <a:latin typeface="Trebuchet MS"/>
              </a:rPr>
              <a:t>Dana</a:t>
            </a:r>
            <a:endParaRPr b="0" lang="en-US" sz="1800" spc="-1" strike="noStrike">
              <a:solidFill>
                <a:srgbClr val="000000"/>
              </a:solidFill>
              <a:latin typeface="Arial"/>
            </a:endParaRPr>
          </a:p>
          <a:p>
            <a:pPr indent="0" defTabSz="457200">
              <a:lnSpc>
                <a:spcPct val="100000"/>
              </a:lnSpc>
              <a:spcBef>
                <a:spcPts val="1001"/>
              </a:spcBef>
              <a:buNone/>
              <a:tabLst>
                <a:tab algn="l" pos="0"/>
              </a:tabLst>
            </a:pPr>
            <a:endParaRPr b="0" lang="en-US" sz="1800" spc="-1" strike="noStrike">
              <a:solidFill>
                <a:srgbClr val="000000"/>
              </a:solidFill>
              <a:latin typeface="Arial"/>
            </a:endParaRPr>
          </a:p>
        </p:txBody>
      </p:sp>
      <p:cxnSp>
        <p:nvCxnSpPr>
          <p:cNvPr id="305" name="Straight Connector 38">
            <a:extLst>
              <a:ext uri="{C183D7F6-B498-43B3-948B-1728B52AA6E4}">
                <adec:decorative xmlns:adec="http://schemas.microsoft.com/office/drawing/2017/decorative" val="1"/>
              </a:ext>
            </a:extLst>
          </p:cNvPr>
          <p:cNvCxnSpPr/>
          <p:nvPr/>
        </p:nvCxnSpPr>
        <p:spPr>
          <a:xfrm>
            <a:off x="9370800" y="0"/>
            <a:ext cx="1219680" cy="6858360"/>
          </a:xfrm>
          <a:prstGeom prst="straightConnector1">
            <a:avLst/>
          </a:prstGeom>
          <a:ln cap="rnd" w="9525">
            <a:solidFill>
              <a:srgbClr val="ffffff">
                <a:lumMod val="75000"/>
              </a:srgbClr>
            </a:solidFill>
            <a:round/>
          </a:ln>
        </p:spPr>
      </p:cxnSp>
      <p:cxnSp>
        <p:nvCxnSpPr>
          <p:cNvPr id="306" name="Straight Connector 40">
            <a:extLst>
              <a:ext uri="{C183D7F6-B498-43B3-948B-1728B52AA6E4}">
                <adec:decorative xmlns:adec="http://schemas.microsoft.com/office/drawing/2017/decorative" val="1"/>
              </a:ext>
            </a:extLst>
          </p:cNvPr>
          <p:cNvCxnSpPr/>
          <p:nvPr/>
        </p:nvCxnSpPr>
        <p:spPr>
          <a:xfrm flipH="1">
            <a:off x="7425000" y="3681360"/>
            <a:ext cx="4763880" cy="3177000"/>
          </a:xfrm>
          <a:prstGeom prst="straightConnector1">
            <a:avLst/>
          </a:prstGeom>
          <a:ln cap="rnd" w="9525">
            <a:solidFill>
              <a:srgbClr val="ffffff">
                <a:lumMod val="85000"/>
              </a:srgbClr>
            </a:solidFill>
            <a:round/>
          </a:ln>
        </p:spPr>
      </p:cxnSp>
      <p:sp>
        <p:nvSpPr>
          <p:cNvPr id="307" name="Rectangle 23">
            <a:extLst>
              <a:ext uri="{C183D7F6-B498-43B3-948B-1728B52AA6E4}">
                <adec:decorative xmlns:adec="http://schemas.microsoft.com/office/drawing/2017/decorative" val="1"/>
              </a:ext>
            </a:extLst>
          </p:cNvPr>
          <p:cNvSpPr/>
          <p:nvPr/>
        </p:nvSpPr>
        <p:spPr>
          <a:xfrm>
            <a:off x="9181440" y="-8640"/>
            <a:ext cx="3007080" cy="6866280"/>
          </a:xfrm>
          <a:custGeom>
            <a:avLst/>
            <a:gdLst>
              <a:gd name="textAreaLeft" fmla="*/ 0 w 3007080"/>
              <a:gd name="textAreaRight" fmla="*/ 3007440 w 3007080"/>
              <a:gd name="textAreaTop" fmla="*/ 0 h 6866280"/>
              <a:gd name="textAreaBottom" fmla="*/ 6866640 h 686628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308" name="Rectangle 25">
            <a:extLst>
              <a:ext uri="{C183D7F6-B498-43B3-948B-1728B52AA6E4}">
                <adec:decorative xmlns:adec="http://schemas.microsoft.com/office/drawing/2017/decorative" val="1"/>
              </a:ext>
            </a:extLst>
          </p:cNvPr>
          <p:cNvSpPr/>
          <p:nvPr/>
        </p:nvSpPr>
        <p:spPr>
          <a:xfrm>
            <a:off x="9603360" y="-8640"/>
            <a:ext cx="2588040" cy="6866280"/>
          </a:xfrm>
          <a:custGeom>
            <a:avLst/>
            <a:gdLst>
              <a:gd name="textAreaLeft" fmla="*/ 0 w 2588040"/>
              <a:gd name="textAreaRight" fmla="*/ 2588400 w 2588040"/>
              <a:gd name="textAreaTop" fmla="*/ 0 h 6866280"/>
              <a:gd name="textAreaBottom" fmla="*/ 6866640 h 686628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309" name="Isosceles Triangle 24">
            <a:extLst>
              <a:ext uri="{C183D7F6-B498-43B3-948B-1728B52AA6E4}">
                <adec:decorative xmlns:adec="http://schemas.microsoft.com/office/drawing/2017/decorative" val="1"/>
              </a:ext>
            </a:extLst>
          </p:cNvPr>
          <p:cNvSpPr/>
          <p:nvPr/>
        </p:nvSpPr>
        <p:spPr>
          <a:xfrm>
            <a:off x="8932320" y="3048120"/>
            <a:ext cx="3259440" cy="380952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310" name="Rectangle 27">
            <a:extLst>
              <a:ext uri="{C183D7F6-B498-43B3-948B-1728B52AA6E4}">
                <adec:decorative xmlns:adec="http://schemas.microsoft.com/office/drawing/2017/decorative" val="1"/>
              </a:ext>
            </a:extLst>
          </p:cNvPr>
          <p:cNvSpPr/>
          <p:nvPr/>
        </p:nvSpPr>
        <p:spPr>
          <a:xfrm>
            <a:off x="9334440" y="-8640"/>
            <a:ext cx="2854080" cy="6866280"/>
          </a:xfrm>
          <a:custGeom>
            <a:avLst/>
            <a:gdLst>
              <a:gd name="textAreaLeft" fmla="*/ 0 w 2854080"/>
              <a:gd name="textAreaRight" fmla="*/ 2854440 w 2854080"/>
              <a:gd name="textAreaTop" fmla="*/ 0 h 6866280"/>
              <a:gd name="textAreaBottom" fmla="*/ 6866640 h 686628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311" name="Rectangle 28">
            <a:extLst>
              <a:ext uri="{C183D7F6-B498-43B3-948B-1728B52AA6E4}">
                <adec:decorative xmlns:adec="http://schemas.microsoft.com/office/drawing/2017/decorative" val="1"/>
              </a:ext>
            </a:extLst>
          </p:cNvPr>
          <p:cNvSpPr/>
          <p:nvPr/>
        </p:nvSpPr>
        <p:spPr>
          <a:xfrm>
            <a:off x="10898640" y="-8640"/>
            <a:ext cx="1289880" cy="6866280"/>
          </a:xfrm>
          <a:custGeom>
            <a:avLst/>
            <a:gdLst>
              <a:gd name="textAreaLeft" fmla="*/ 0 w 1289880"/>
              <a:gd name="textAreaRight" fmla="*/ 1290240 w 1289880"/>
              <a:gd name="textAreaTop" fmla="*/ 0 h 6866280"/>
              <a:gd name="textAreaBottom" fmla="*/ 6866640 h 686628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312" name="Rectangle 29">
            <a:extLst>
              <a:ext uri="{C183D7F6-B498-43B3-948B-1728B52AA6E4}">
                <adec:decorative xmlns:adec="http://schemas.microsoft.com/office/drawing/2017/decorative" val="1"/>
              </a:ext>
            </a:extLst>
          </p:cNvPr>
          <p:cNvSpPr/>
          <p:nvPr/>
        </p:nvSpPr>
        <p:spPr>
          <a:xfrm>
            <a:off x="10938960" y="-8640"/>
            <a:ext cx="1249560" cy="6866280"/>
          </a:xfrm>
          <a:custGeom>
            <a:avLst/>
            <a:gdLst>
              <a:gd name="textAreaLeft" fmla="*/ 0 w 1249560"/>
              <a:gd name="textAreaRight" fmla="*/ 1249920 w 1249560"/>
              <a:gd name="textAreaTop" fmla="*/ 0 h 6866280"/>
              <a:gd name="textAreaBottom" fmla="*/ 6866640 h 686628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313" name="Isosceles Triangle 29">
            <a:extLst>
              <a:ext uri="{C183D7F6-B498-43B3-948B-1728B52AA6E4}">
                <adec:decorative xmlns:adec="http://schemas.microsoft.com/office/drawing/2017/decorative" val="1"/>
              </a:ext>
            </a:extLst>
          </p:cNvPr>
          <p:cNvSpPr/>
          <p:nvPr/>
        </p:nvSpPr>
        <p:spPr>
          <a:xfrm>
            <a:off x="10371600" y="3589920"/>
            <a:ext cx="1816920" cy="326772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314" name="Group 8">
            <a:extLst>
              <a:ext uri="{C183D7F6-B498-43B3-948B-1728B52AA6E4}">
                <adec:decorative xmlns:adec="http://schemas.microsoft.com/office/drawing/2017/decorative" val="1"/>
              </a:ext>
            </a:extLst>
          </p:cNvPr>
          <p:cNvGrpSpPr/>
          <p:nvPr/>
        </p:nvGrpSpPr>
        <p:grpSpPr>
          <a:xfrm>
            <a:off x="0" y="-8640"/>
            <a:ext cx="12191760" cy="6866640"/>
            <a:chOff x="0" y="-8640"/>
            <a:chExt cx="12191760" cy="6866640"/>
          </a:xfrm>
        </p:grpSpPr>
        <p:cxnSp>
          <p:nvCxnSpPr>
            <p:cNvPr id="315" name="Straight Connector 9">
              <a:extLst>
                <a:ext uri="{C183D7F6-B498-43B3-948B-1728B52AA6E4}">
                  <adec:decorative xmlns:adec="http://schemas.microsoft.com/office/drawing/2017/decorative" val="1"/>
                </a:ext>
              </a:extLst>
            </p:cNvPr>
            <p:cNvCxnSpPr/>
            <p:nvPr/>
          </p:nvCxnSpPr>
          <p:spPr>
            <a:xfrm>
              <a:off x="9370800" y="0"/>
              <a:ext cx="1219680" cy="6858360"/>
            </a:xfrm>
            <a:prstGeom prst="straightConnector1">
              <a:avLst/>
            </a:prstGeom>
            <a:ln cap="rnd" w="9525">
              <a:solidFill>
                <a:srgbClr val="ffffff">
                  <a:lumMod val="75000"/>
                </a:srgbClr>
              </a:solidFill>
              <a:round/>
            </a:ln>
          </p:spPr>
        </p:cxnSp>
        <p:cxnSp>
          <p:nvCxnSpPr>
            <p:cNvPr id="316" name="Straight Connector 10">
              <a:extLst>
                <a:ext uri="{C183D7F6-B498-43B3-948B-1728B52AA6E4}">
                  <adec:decorative xmlns:adec="http://schemas.microsoft.com/office/drawing/2017/decorative" val="1"/>
                </a:ext>
              </a:extLst>
            </p:cNvPr>
            <p:cNvCxnSpPr/>
            <p:nvPr/>
          </p:nvCxnSpPr>
          <p:spPr>
            <a:xfrm flipH="1">
              <a:off x="7425000" y="3681360"/>
              <a:ext cx="4763880" cy="3177000"/>
            </a:xfrm>
            <a:prstGeom prst="straightConnector1">
              <a:avLst/>
            </a:prstGeom>
            <a:ln cap="rnd" w="9525">
              <a:solidFill>
                <a:srgbClr val="ffffff">
                  <a:lumMod val="85000"/>
                </a:srgbClr>
              </a:solidFill>
              <a:round/>
            </a:ln>
          </p:spPr>
        </p:cxnSp>
        <p:sp>
          <p:nvSpPr>
            <p:cNvPr id="317" name="Rectangle 23">
              <a:extLst>
                <a:ext uri="{C183D7F6-B498-43B3-948B-1728B52AA6E4}">
                  <adec:decorative xmlns:adec="http://schemas.microsoft.com/office/drawing/2017/decorative" val="1"/>
                </a:ext>
              </a:extLst>
            </p:cNvPr>
            <p:cNvSpPr/>
            <p:nvPr/>
          </p:nvSpPr>
          <p:spPr>
            <a:xfrm>
              <a:off x="9181440" y="-8640"/>
              <a:ext cx="3007080" cy="6866280"/>
            </a:xfrm>
            <a:custGeom>
              <a:avLst/>
              <a:gdLst>
                <a:gd name="textAreaLeft" fmla="*/ 0 w 3007080"/>
                <a:gd name="textAreaRight" fmla="*/ 3007440 w 3007080"/>
                <a:gd name="textAreaTop" fmla="*/ 0 h 6866280"/>
                <a:gd name="textAreaBottom" fmla="*/ 6866640 h 686628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318" name="Rectangle 25">
              <a:extLst>
                <a:ext uri="{C183D7F6-B498-43B3-948B-1728B52AA6E4}">
                  <adec:decorative xmlns:adec="http://schemas.microsoft.com/office/drawing/2017/decorative" val="1"/>
                </a:ext>
              </a:extLst>
            </p:cNvPr>
            <p:cNvSpPr/>
            <p:nvPr/>
          </p:nvSpPr>
          <p:spPr>
            <a:xfrm>
              <a:off x="9603360" y="-8640"/>
              <a:ext cx="2588040" cy="6866280"/>
            </a:xfrm>
            <a:custGeom>
              <a:avLst/>
              <a:gdLst>
                <a:gd name="textAreaLeft" fmla="*/ 0 w 2588040"/>
                <a:gd name="textAreaRight" fmla="*/ 2588400 w 2588040"/>
                <a:gd name="textAreaTop" fmla="*/ 0 h 6866280"/>
                <a:gd name="textAreaBottom" fmla="*/ 6866640 h 686628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319" name="Isosceles Triangle 13">
              <a:extLst>
                <a:ext uri="{C183D7F6-B498-43B3-948B-1728B52AA6E4}">
                  <adec:decorative xmlns:adec="http://schemas.microsoft.com/office/drawing/2017/decorative" val="1"/>
                </a:ext>
              </a:extLst>
            </p:cNvPr>
            <p:cNvSpPr/>
            <p:nvPr/>
          </p:nvSpPr>
          <p:spPr>
            <a:xfrm>
              <a:off x="8932320" y="3048120"/>
              <a:ext cx="3259440" cy="380952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320" name="Rectangle 27">
              <a:extLst>
                <a:ext uri="{C183D7F6-B498-43B3-948B-1728B52AA6E4}">
                  <adec:decorative xmlns:adec="http://schemas.microsoft.com/office/drawing/2017/decorative" val="1"/>
                </a:ext>
              </a:extLst>
            </p:cNvPr>
            <p:cNvSpPr/>
            <p:nvPr/>
          </p:nvSpPr>
          <p:spPr>
            <a:xfrm>
              <a:off x="9334440" y="-8640"/>
              <a:ext cx="2854080" cy="6866280"/>
            </a:xfrm>
            <a:custGeom>
              <a:avLst/>
              <a:gdLst>
                <a:gd name="textAreaLeft" fmla="*/ 0 w 2854080"/>
                <a:gd name="textAreaRight" fmla="*/ 2854440 w 2854080"/>
                <a:gd name="textAreaTop" fmla="*/ 0 h 6866280"/>
                <a:gd name="textAreaBottom" fmla="*/ 6866640 h 686628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321" name="Rectangle 28">
              <a:extLst>
                <a:ext uri="{C183D7F6-B498-43B3-948B-1728B52AA6E4}">
                  <adec:decorative xmlns:adec="http://schemas.microsoft.com/office/drawing/2017/decorative" val="1"/>
                </a:ext>
              </a:extLst>
            </p:cNvPr>
            <p:cNvSpPr/>
            <p:nvPr/>
          </p:nvSpPr>
          <p:spPr>
            <a:xfrm>
              <a:off x="10898640" y="-8640"/>
              <a:ext cx="1289880" cy="6866280"/>
            </a:xfrm>
            <a:custGeom>
              <a:avLst/>
              <a:gdLst>
                <a:gd name="textAreaLeft" fmla="*/ 0 w 1289880"/>
                <a:gd name="textAreaRight" fmla="*/ 1290240 w 1289880"/>
                <a:gd name="textAreaTop" fmla="*/ 0 h 6866280"/>
                <a:gd name="textAreaBottom" fmla="*/ 6866640 h 686628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322" name="Rectangle 29">
              <a:extLst>
                <a:ext uri="{C183D7F6-B498-43B3-948B-1728B52AA6E4}">
                  <adec:decorative xmlns:adec="http://schemas.microsoft.com/office/drawing/2017/decorative" val="1"/>
                </a:ext>
              </a:extLst>
            </p:cNvPr>
            <p:cNvSpPr/>
            <p:nvPr/>
          </p:nvSpPr>
          <p:spPr>
            <a:xfrm>
              <a:off x="10938960" y="-8640"/>
              <a:ext cx="1249560" cy="6866280"/>
            </a:xfrm>
            <a:custGeom>
              <a:avLst/>
              <a:gdLst>
                <a:gd name="textAreaLeft" fmla="*/ 0 w 1249560"/>
                <a:gd name="textAreaRight" fmla="*/ 1249920 w 1249560"/>
                <a:gd name="textAreaTop" fmla="*/ 0 h 6866280"/>
                <a:gd name="textAreaBottom" fmla="*/ 6866640 h 686628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323" name="Isosceles Triangle 17">
              <a:extLst>
                <a:ext uri="{C183D7F6-B498-43B3-948B-1728B52AA6E4}">
                  <adec:decorative xmlns:adec="http://schemas.microsoft.com/office/drawing/2017/decorative" val="1"/>
                </a:ext>
              </a:extLst>
            </p:cNvPr>
            <p:cNvSpPr/>
            <p:nvPr/>
          </p:nvSpPr>
          <p:spPr>
            <a:xfrm>
              <a:off x="10371600" y="3589920"/>
              <a:ext cx="1816920" cy="326772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324" name="Isosceles Triangle 18">
              <a:extLst>
                <a:ext uri="{C183D7F6-B498-43B3-948B-1728B52AA6E4}">
                  <adec:decorative xmlns:adec="http://schemas.microsoft.com/office/drawing/2017/decorative" val="1"/>
                </a:ext>
              </a:extLst>
            </p:cNvPr>
            <p:cNvSpPr/>
            <p:nvPr/>
          </p:nvSpPr>
          <p:spPr>
            <a:xfrm>
              <a:off x="0" y="4013280"/>
              <a:ext cx="448200" cy="284436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grpSp>
      <p:sp>
        <p:nvSpPr>
          <p:cNvPr id="325" name="PlaceHolder 1"/>
          <p:cNvSpPr>
            <a:spLocks noGrp="1"/>
          </p:cNvSpPr>
          <p:nvPr>
            <p:ph type="subTitle"/>
          </p:nvPr>
        </p:nvSpPr>
        <p:spPr>
          <a:xfrm>
            <a:off x="5085360" y="3194640"/>
            <a:ext cx="4977360" cy="3267720"/>
          </a:xfrm>
          <a:prstGeom prst="rect">
            <a:avLst/>
          </a:prstGeom>
          <a:noFill/>
          <a:ln w="0">
            <a:noFill/>
          </a:ln>
        </p:spPr>
        <p:txBody>
          <a:bodyPr lIns="91440" rIns="91440" tIns="45720" bIns="45720" anchor="t">
            <a:noAutofit/>
          </a:bodyPr>
          <a:p>
            <a:pPr defTabSz="457200">
              <a:lnSpc>
                <a:spcPct val="100000"/>
              </a:lnSpc>
              <a:spcBef>
                <a:spcPts val="1001"/>
              </a:spcBef>
              <a:tabLst>
                <a:tab algn="l" pos="0"/>
              </a:tabLst>
            </a:pPr>
            <a:r>
              <a:rPr b="0" lang="en-US" sz="2100" spc="-1" strike="noStrike">
                <a:solidFill>
                  <a:schemeClr val="dk1">
                    <a:lumMod val="85000"/>
                    <a:lumOff val="15000"/>
                  </a:schemeClr>
                </a:solidFill>
                <a:latin typeface="Trebuchet MS"/>
              </a:rPr>
              <a:t>Schaumburg Marketplace (SMP) offers a comprehensive platform for local businesses, providing services to enhance brand visibility, streamline operations, and connect with customers. The website primarily offers business solutions, such as email marketing, job postings, website design, event promotion, and access to a local business directory.</a:t>
            </a:r>
            <a:endParaRPr b="0" lang="en-US" sz="2100" spc="-1" strike="noStrike">
              <a:solidFill>
                <a:srgbClr val="000000"/>
              </a:solidFill>
              <a:latin typeface="Arial"/>
            </a:endParaRPr>
          </a:p>
        </p:txBody>
      </p:sp>
      <p:sp>
        <p:nvSpPr>
          <p:cNvPr id="326" name="Picture 4"/>
          <p:cNvSpPr/>
          <p:nvPr/>
        </p:nvSpPr>
        <p:spPr>
          <a:xfrm>
            <a:off x="0" y="0"/>
            <a:ext cx="5394600" cy="6857640"/>
          </a:xfrm>
          <a:custGeom>
            <a:avLst/>
            <a:gdLst>
              <a:gd name="textAreaLeft" fmla="*/ 0 w 5394600"/>
              <a:gd name="textAreaRight" fmla="*/ 5394960 w 5394600"/>
              <a:gd name="textAreaTop" fmla="*/ 0 h 6857640"/>
              <a:gd name="textAreaBottom" fmla="*/ 6858000 h 6857640"/>
            </a:gdLst>
            <a:ahLst/>
            <a:rect l="textAreaLeft" t="textAreaTop" r="textAreaRight" b="textAreaBottom"/>
            <a:pathLst>
              <a:path w="5394960" h="6858000">
                <a:moveTo>
                  <a:pt x="842596" y="0"/>
                </a:moveTo>
                <a:lnTo>
                  <a:pt x="5394960" y="0"/>
                </a:lnTo>
                <a:lnTo>
                  <a:pt x="5394960" y="21851"/>
                </a:lnTo>
                <a:lnTo>
                  <a:pt x="4365943" y="6858000"/>
                </a:lnTo>
                <a:lnTo>
                  <a:pt x="0" y="6858000"/>
                </a:lnTo>
                <a:lnTo>
                  <a:pt x="0" y="5666154"/>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27" name="Isosceles Triangle 20">
            <a:extLst>
              <a:ext uri="{C183D7F6-B498-43B3-948B-1728B52AA6E4}">
                <adec:decorative xmlns:adec="http://schemas.microsoft.com/office/drawing/2017/decorative" val="1"/>
              </a:ext>
            </a:extLst>
          </p:cNvPr>
          <p:cNvSpPr/>
          <p:nvPr/>
        </p:nvSpPr>
        <p:spPr>
          <a:xfrm rot="10800000">
            <a:off x="360" y="360"/>
            <a:ext cx="842400" cy="5665680"/>
          </a:xfrm>
          <a:prstGeom prst="triangle">
            <a:avLst>
              <a:gd name="adj" fmla="val 100000"/>
            </a:avLst>
          </a:prstGeom>
          <a:solidFill>
            <a:schemeClr val="accent1"/>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pic>
        <p:nvPicPr>
          <p:cNvPr id="328" name="Picture 5" descr="A bar code with a cart&#10;&#10;AI-generated content may be incorrect."/>
          <p:cNvPicPr/>
          <p:nvPr/>
        </p:nvPicPr>
        <p:blipFill>
          <a:blip r:embed="rId2"/>
          <a:stretch/>
        </p:blipFill>
        <p:spPr>
          <a:xfrm>
            <a:off x="5547960" y="1175760"/>
            <a:ext cx="4071240" cy="1875240"/>
          </a:xfrm>
          <a:prstGeom prst="rect">
            <a:avLst/>
          </a:prstGeom>
          <a:ln w="0">
            <a:noFill/>
          </a:ln>
        </p:spPr>
      </p:pic>
      <p:sp>
        <p:nvSpPr>
          <p:cNvPr id="329" name="PlaceHolder 2"/>
          <p:cNvSpPr>
            <a:spLocks noGrp="1"/>
          </p:cNvSpPr>
          <p:nvPr>
            <p:ph type="title"/>
          </p:nvPr>
        </p:nvSpPr>
        <p:spPr>
          <a:xfrm>
            <a:off x="5536800" y="294840"/>
            <a:ext cx="4063320" cy="734040"/>
          </a:xfrm>
          <a:prstGeom prst="rect">
            <a:avLst/>
          </a:prstGeom>
          <a:noFill/>
          <a:ln w="0">
            <a:noFill/>
          </a:ln>
        </p:spPr>
        <p:txBody>
          <a:bodyPr lIns="91440" rIns="91440" tIns="45720" bIns="45720" anchor="t">
            <a:normAutofit/>
          </a:bodyPr>
          <a:p>
            <a:pPr indent="0" defTabSz="457200">
              <a:lnSpc>
                <a:spcPct val="100000"/>
              </a:lnSpc>
              <a:buNone/>
            </a:pPr>
            <a:r>
              <a:rPr b="1" lang="en-US" sz="3600" spc="-1" strike="noStrike">
                <a:solidFill>
                  <a:schemeClr val="accent1"/>
                </a:solidFill>
                <a:latin typeface="Trebuchet MS"/>
              </a:rPr>
              <a:t>Website Overview</a:t>
            </a:r>
            <a:endParaRPr b="0" lang="en-US" sz="3600" spc="-1" strike="noStrike">
              <a:solidFill>
                <a:schemeClr val="dk1"/>
              </a:solidFill>
              <a:latin typeface="Trebuchet MS"/>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330" name="Rectangle 38">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rebuchet MS"/>
            </a:endParaRPr>
          </a:p>
        </p:txBody>
      </p:sp>
      <p:sp>
        <p:nvSpPr>
          <p:cNvPr id="331" name="PlaceHolder 1"/>
          <p:cNvSpPr>
            <a:spLocks noGrp="1"/>
          </p:cNvSpPr>
          <p:nvPr>
            <p:ph type="title"/>
          </p:nvPr>
        </p:nvSpPr>
        <p:spPr>
          <a:xfrm>
            <a:off x="652320" y="1258920"/>
            <a:ext cx="3547080" cy="3267720"/>
          </a:xfrm>
          <a:prstGeom prst="rect">
            <a:avLst/>
          </a:prstGeom>
          <a:noFill/>
          <a:ln w="0">
            <a:noFill/>
          </a:ln>
        </p:spPr>
        <p:txBody>
          <a:bodyPr lIns="91440" rIns="91440" tIns="45720" bIns="45720" anchor="ctr">
            <a:normAutofit/>
          </a:bodyPr>
          <a:p>
            <a:pPr indent="0" defTabSz="457200">
              <a:lnSpc>
                <a:spcPct val="100000"/>
              </a:lnSpc>
              <a:buNone/>
            </a:pPr>
            <a:r>
              <a:rPr b="0" lang="en-US" sz="3700" spc="-1" strike="noStrike">
                <a:solidFill>
                  <a:schemeClr val="accent1"/>
                </a:solidFill>
                <a:latin typeface="Trebuchet MS"/>
              </a:rPr>
              <a:t>                   </a:t>
            </a:r>
            <a:r>
              <a:rPr b="1" lang="en-US" sz="3700" spc="-1" strike="noStrike">
                <a:solidFill>
                  <a:schemeClr val="accent1"/>
                </a:solidFill>
                <a:latin typeface="Trebuchet MS"/>
              </a:rPr>
              <a:t>Key Website Functionalities</a:t>
            </a:r>
            <a:endParaRPr b="0" lang="en-US" sz="3700" spc="-1" strike="noStrike">
              <a:solidFill>
                <a:schemeClr val="dk1"/>
              </a:solidFill>
              <a:latin typeface="Trebuchet MS"/>
            </a:endParaRPr>
          </a:p>
        </p:txBody>
      </p:sp>
      <p:grpSp>
        <p:nvGrpSpPr>
          <p:cNvPr id="332" name="Group 39">
            <a:extLst>
              <a:ext uri="{C183D7F6-B498-43B3-948B-1728B52AA6E4}">
                <adec:decorative xmlns:adec="http://schemas.microsoft.com/office/drawing/2017/decorative" val="1"/>
              </a:ext>
            </a:extLst>
          </p:cNvPr>
          <p:cNvGrpSpPr/>
          <p:nvPr/>
        </p:nvGrpSpPr>
        <p:grpSpPr>
          <a:xfrm>
            <a:off x="1329120" y="-8640"/>
            <a:ext cx="4766760" cy="6866640"/>
            <a:chOff x="1329120" y="-8640"/>
            <a:chExt cx="4766760" cy="6866640"/>
          </a:xfrm>
        </p:grpSpPr>
        <p:cxnSp>
          <p:nvCxnSpPr>
            <p:cNvPr id="333" name="Straight Connector 12">
              <a:extLst>
                <a:ext uri="{C183D7F6-B498-43B3-948B-1728B52AA6E4}">
                  <adec:decorative xmlns:adec="http://schemas.microsoft.com/office/drawing/2017/decorative" val="1"/>
                </a:ext>
              </a:extLst>
            </p:cNvPr>
            <p:cNvCxnSpPr/>
            <p:nvPr/>
          </p:nvCxnSpPr>
          <p:spPr>
            <a:xfrm>
              <a:off x="3274920" y="0"/>
              <a:ext cx="1219320" cy="6858360"/>
            </a:xfrm>
            <a:prstGeom prst="straightConnector1">
              <a:avLst/>
            </a:prstGeom>
            <a:ln cap="rnd" w="9525">
              <a:solidFill>
                <a:srgbClr val="bfbfbf">
                  <a:alpha val="75000"/>
                </a:srgbClr>
              </a:solidFill>
              <a:round/>
            </a:ln>
          </p:spPr>
        </p:cxnSp>
        <p:cxnSp>
          <p:nvCxnSpPr>
            <p:cNvPr id="334" name="Straight Connector 13">
              <a:extLst>
                <a:ext uri="{C183D7F6-B498-43B3-948B-1728B52AA6E4}">
                  <adec:decorative xmlns:adec="http://schemas.microsoft.com/office/drawing/2017/decorative" val="1"/>
                </a:ext>
              </a:extLst>
            </p:cNvPr>
            <p:cNvCxnSpPr/>
            <p:nvPr/>
          </p:nvCxnSpPr>
          <p:spPr>
            <a:xfrm flipH="1">
              <a:off x="1329120" y="3681360"/>
              <a:ext cx="4763880" cy="3177000"/>
            </a:xfrm>
            <a:prstGeom prst="straightConnector1">
              <a:avLst/>
            </a:prstGeom>
            <a:ln cap="rnd" w="9525">
              <a:solidFill>
                <a:srgbClr val="bfbfbf">
                  <a:alpha val="80000"/>
                </a:srgbClr>
              </a:solidFill>
              <a:round/>
            </a:ln>
          </p:spPr>
        </p:cxnSp>
        <p:sp>
          <p:nvSpPr>
            <p:cNvPr id="335" name="Rectangle 23">
              <a:extLst>
                <a:ext uri="{C183D7F6-B498-43B3-948B-1728B52AA6E4}">
                  <adec:decorative xmlns:adec="http://schemas.microsoft.com/office/drawing/2017/decorative" val="1"/>
                </a:ext>
              </a:extLst>
            </p:cNvPr>
            <p:cNvSpPr/>
            <p:nvPr/>
          </p:nvSpPr>
          <p:spPr>
            <a:xfrm>
              <a:off x="3085560" y="-8640"/>
              <a:ext cx="3007080" cy="6866280"/>
            </a:xfrm>
            <a:custGeom>
              <a:avLst/>
              <a:gdLst>
                <a:gd name="textAreaLeft" fmla="*/ 0 w 3007080"/>
                <a:gd name="textAreaRight" fmla="*/ 3007440 w 3007080"/>
                <a:gd name="textAreaTop" fmla="*/ 0 h 6866280"/>
                <a:gd name="textAreaBottom" fmla="*/ 6866640 h 686628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336" name="Rectangle 25">
              <a:extLst>
                <a:ext uri="{C183D7F6-B498-43B3-948B-1728B52AA6E4}">
                  <adec:decorative xmlns:adec="http://schemas.microsoft.com/office/drawing/2017/decorative" val="1"/>
                </a:ext>
              </a:extLst>
            </p:cNvPr>
            <p:cNvSpPr/>
            <p:nvPr/>
          </p:nvSpPr>
          <p:spPr>
            <a:xfrm>
              <a:off x="3507480" y="-8640"/>
              <a:ext cx="2588040" cy="6866280"/>
            </a:xfrm>
            <a:custGeom>
              <a:avLst/>
              <a:gdLst>
                <a:gd name="textAreaLeft" fmla="*/ 0 w 2588040"/>
                <a:gd name="textAreaRight" fmla="*/ 2588400 w 2588040"/>
                <a:gd name="textAreaTop" fmla="*/ 0 h 6866280"/>
                <a:gd name="textAreaBottom" fmla="*/ 6866640 h 686628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337" name="Isosceles Triangle 42">
              <a:extLst>
                <a:ext uri="{C183D7F6-B498-43B3-948B-1728B52AA6E4}">
                  <adec:decorative xmlns:adec="http://schemas.microsoft.com/office/drawing/2017/decorative" val="1"/>
                </a:ext>
              </a:extLst>
            </p:cNvPr>
            <p:cNvSpPr/>
            <p:nvPr/>
          </p:nvSpPr>
          <p:spPr>
            <a:xfrm>
              <a:off x="2836440" y="3048120"/>
              <a:ext cx="3259440" cy="380952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338" name="Rectangle 27">
              <a:extLst>
                <a:ext uri="{C183D7F6-B498-43B3-948B-1728B52AA6E4}">
                  <adec:decorative xmlns:adec="http://schemas.microsoft.com/office/drawing/2017/decorative" val="1"/>
                </a:ext>
              </a:extLst>
            </p:cNvPr>
            <p:cNvSpPr/>
            <p:nvPr/>
          </p:nvSpPr>
          <p:spPr>
            <a:xfrm>
              <a:off x="3238560" y="-8640"/>
              <a:ext cx="2854080" cy="6866280"/>
            </a:xfrm>
            <a:custGeom>
              <a:avLst/>
              <a:gdLst>
                <a:gd name="textAreaLeft" fmla="*/ 0 w 2854080"/>
                <a:gd name="textAreaRight" fmla="*/ 2854440 w 2854080"/>
                <a:gd name="textAreaTop" fmla="*/ 0 h 6866280"/>
                <a:gd name="textAreaBottom" fmla="*/ 6866640 h 686628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339" name="Rectangle 28">
              <a:extLst>
                <a:ext uri="{C183D7F6-B498-43B3-948B-1728B52AA6E4}">
                  <adec:decorative xmlns:adec="http://schemas.microsoft.com/office/drawing/2017/decorative" val="1"/>
                </a:ext>
              </a:extLst>
            </p:cNvPr>
            <p:cNvSpPr/>
            <p:nvPr/>
          </p:nvSpPr>
          <p:spPr>
            <a:xfrm>
              <a:off x="4802760" y="-8640"/>
              <a:ext cx="1289880" cy="6866280"/>
            </a:xfrm>
            <a:custGeom>
              <a:avLst/>
              <a:gdLst>
                <a:gd name="textAreaLeft" fmla="*/ 0 w 1289880"/>
                <a:gd name="textAreaRight" fmla="*/ 1290240 w 1289880"/>
                <a:gd name="textAreaTop" fmla="*/ 0 h 6866280"/>
                <a:gd name="textAreaBottom" fmla="*/ 6866640 h 686628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340" name="Rectangle 29">
              <a:extLst>
                <a:ext uri="{C183D7F6-B498-43B3-948B-1728B52AA6E4}">
                  <adec:decorative xmlns:adec="http://schemas.microsoft.com/office/drawing/2017/decorative" val="1"/>
                </a:ext>
              </a:extLst>
            </p:cNvPr>
            <p:cNvSpPr/>
            <p:nvPr/>
          </p:nvSpPr>
          <p:spPr>
            <a:xfrm>
              <a:off x="4843080" y="-8640"/>
              <a:ext cx="1249560" cy="6866280"/>
            </a:xfrm>
            <a:custGeom>
              <a:avLst/>
              <a:gdLst>
                <a:gd name="textAreaLeft" fmla="*/ 0 w 1249560"/>
                <a:gd name="textAreaRight" fmla="*/ 1249920 w 1249560"/>
                <a:gd name="textAreaTop" fmla="*/ 0 h 6866280"/>
                <a:gd name="textAreaBottom" fmla="*/ 6866640 h 686628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341" name="Isosceles Triangle 46">
              <a:extLst>
                <a:ext uri="{C183D7F6-B498-43B3-948B-1728B52AA6E4}">
                  <adec:decorative xmlns:adec="http://schemas.microsoft.com/office/drawing/2017/decorative" val="1"/>
                </a:ext>
              </a:extLst>
            </p:cNvPr>
            <p:cNvSpPr/>
            <p:nvPr/>
          </p:nvSpPr>
          <p:spPr>
            <a:xfrm>
              <a:off x="4275720" y="3589920"/>
              <a:ext cx="1816920" cy="326772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grpSp>
      <p:sp>
        <p:nvSpPr>
          <p:cNvPr id="342" name="Rectangle 47">
            <a:extLst>
              <a:ext uri="{C183D7F6-B498-43B3-948B-1728B52AA6E4}">
                <adec:decorative xmlns:adec="http://schemas.microsoft.com/office/drawing/2017/decorative" val="1"/>
              </a:ext>
            </a:extLst>
          </p:cNvPr>
          <p:cNvSpPr/>
          <p:nvPr/>
        </p:nvSpPr>
        <p:spPr>
          <a:xfrm>
            <a:off x="5977800" y="0"/>
            <a:ext cx="6213960" cy="6857640"/>
          </a:xfrm>
          <a:prstGeom prst="rect">
            <a:avLst/>
          </a:prstGeom>
          <a:solidFill>
            <a:srgbClr val="e4831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rebuchet MS"/>
            </a:endParaRPr>
          </a:p>
        </p:txBody>
      </p:sp>
      <p:graphicFrame>
        <p:nvGraphicFramePr>
          <p:cNvPr id="1" name="Diagram1"/>
          <p:cNvGraphicFramePr/>
          <p:nvPr>
            <p:extLst>
              <p:ext uri="{D42A27DB-BD31-4B8C-83A1-F6EECF244321}">
                <p14:modId xmlns:p14="http://schemas.microsoft.com/office/powerpoint/2010/main" val="1157689669"/>
              </p:ext>
            </p:extLst>
          </p:nvPr>
        </p:nvGraphicFramePr>
        <p:xfrm>
          <a:off x="5546520" y="899280"/>
          <a:ext cx="5968080" cy="51087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343" name="Rectangle 236">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rebuchet MS"/>
            </a:endParaRPr>
          </a:p>
        </p:txBody>
      </p:sp>
      <p:sp>
        <p:nvSpPr>
          <p:cNvPr id="344" name="PlaceHolder 1"/>
          <p:cNvSpPr>
            <a:spLocks noGrp="1"/>
          </p:cNvSpPr>
          <p:nvPr>
            <p:ph type="title"/>
          </p:nvPr>
        </p:nvSpPr>
        <p:spPr>
          <a:xfrm>
            <a:off x="1287000" y="609480"/>
            <a:ext cx="10197000" cy="1099080"/>
          </a:xfrm>
          <a:prstGeom prst="rect">
            <a:avLst/>
          </a:prstGeom>
          <a:noFill/>
          <a:ln w="0">
            <a:noFill/>
          </a:ln>
        </p:spPr>
        <p:txBody>
          <a:bodyPr lIns="91440" rIns="91440" tIns="45720" bIns="45720" anchor="t">
            <a:normAutofit/>
          </a:bodyPr>
          <a:p>
            <a:pPr indent="0" defTabSz="457200">
              <a:lnSpc>
                <a:spcPct val="100000"/>
              </a:lnSpc>
              <a:buNone/>
            </a:pPr>
            <a:r>
              <a:rPr b="0" lang="en-US" sz="3600" spc="-1" strike="noStrike">
                <a:solidFill>
                  <a:schemeClr val="accent1"/>
                </a:solidFill>
                <a:latin typeface="Trebuchet MS"/>
              </a:rPr>
              <a:t>         </a:t>
            </a:r>
            <a:r>
              <a:rPr b="1" lang="en-US" sz="3600" spc="-1" strike="noStrike">
                <a:solidFill>
                  <a:schemeClr val="accent1"/>
                </a:solidFill>
                <a:latin typeface="Trebuchet MS"/>
              </a:rPr>
              <a:t>User Personas &amp; Demographics</a:t>
            </a:r>
            <a:endParaRPr b="0" lang="en-US" sz="3600" spc="-1" strike="noStrike">
              <a:solidFill>
                <a:schemeClr val="dk1"/>
              </a:solidFill>
              <a:latin typeface="Trebuchet MS"/>
            </a:endParaRPr>
          </a:p>
        </p:txBody>
      </p:sp>
      <p:sp>
        <p:nvSpPr>
          <p:cNvPr id="345" name="Isosceles Triangle 237">
            <a:extLst>
              <a:ext uri="{C183D7F6-B498-43B3-948B-1728B52AA6E4}">
                <adec:decorative xmlns:adec="http://schemas.microsoft.com/office/drawing/2017/decorative" val="1"/>
              </a:ext>
            </a:extLst>
          </p:cNvPr>
          <p:cNvSpPr/>
          <p:nvPr/>
        </p:nvSpPr>
        <p:spPr>
          <a:xfrm rot="10800000">
            <a:off x="360" y="360"/>
            <a:ext cx="842400" cy="5665680"/>
          </a:xfrm>
          <a:prstGeom prst="triangle">
            <a:avLst>
              <a:gd name="adj" fmla="val 10000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346" name="Isosceles Triangle 238">
            <a:extLst>
              <a:ext uri="{C183D7F6-B498-43B3-948B-1728B52AA6E4}">
                <adec:decorative xmlns:adec="http://schemas.microsoft.com/office/drawing/2017/decorative" val="1"/>
              </a:ext>
            </a:extLst>
          </p:cNvPr>
          <p:cNvSpPr/>
          <p:nvPr/>
        </p:nvSpPr>
        <p:spPr>
          <a:xfrm flipH="1">
            <a:off x="11742480" y="4013280"/>
            <a:ext cx="448200" cy="284436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graphicFrame>
        <p:nvGraphicFramePr>
          <p:cNvPr id="2" name="Diagram2"/>
          <p:cNvGraphicFramePr/>
          <p:nvPr>
            <p:extLst>
              <p:ext uri="{D42A27DB-BD31-4B8C-83A1-F6EECF244321}">
                <p14:modId xmlns:p14="http://schemas.microsoft.com/office/powerpoint/2010/main" val="4048176249"/>
              </p:ext>
            </p:extLst>
          </p:nvPr>
        </p:nvGraphicFramePr>
        <p:xfrm>
          <a:off x="1287000" y="1948680"/>
          <a:ext cx="9617760" cy="4093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47" name="PlaceHolder 1"/>
          <p:cNvSpPr>
            <a:spLocks noGrp="1"/>
          </p:cNvSpPr>
          <p:nvPr>
            <p:ph type="title"/>
          </p:nvPr>
        </p:nvSpPr>
        <p:spPr>
          <a:xfrm>
            <a:off x="1981080" y="609480"/>
            <a:ext cx="8207640" cy="1320480"/>
          </a:xfrm>
          <a:prstGeom prst="rect">
            <a:avLst/>
          </a:prstGeom>
          <a:noFill/>
          <a:ln w="0">
            <a:noFill/>
          </a:ln>
        </p:spPr>
        <p:txBody>
          <a:bodyPr lIns="91440" rIns="91440" tIns="45720" bIns="45720" anchor="t">
            <a:normAutofit/>
          </a:bodyPr>
          <a:p>
            <a:pPr indent="0" defTabSz="457200">
              <a:lnSpc>
                <a:spcPct val="100000"/>
              </a:lnSpc>
              <a:buNone/>
            </a:pPr>
            <a:r>
              <a:rPr b="1" lang="en-US" sz="3600" spc="-1" strike="noStrike">
                <a:solidFill>
                  <a:schemeClr val="accent1"/>
                </a:solidFill>
                <a:latin typeface="Trebuchet MS"/>
              </a:rPr>
              <a:t>Process/Workflow &amp; Data  Collection</a:t>
            </a:r>
            <a:endParaRPr b="0" lang="en-US" sz="3600" spc="-1" strike="noStrike">
              <a:solidFill>
                <a:schemeClr val="dk1"/>
              </a:solidFill>
              <a:latin typeface="Trebuchet MS"/>
            </a:endParaRPr>
          </a:p>
        </p:txBody>
      </p:sp>
      <p:sp>
        <p:nvSpPr>
          <p:cNvPr id="348" name="Picture 248"/>
          <p:cNvSpPr/>
          <p:nvPr/>
        </p:nvSpPr>
        <p:spPr>
          <a:xfrm>
            <a:off x="0" y="0"/>
            <a:ext cx="2733840" cy="6867360"/>
          </a:xfrm>
          <a:custGeom>
            <a:avLst/>
            <a:gdLst>
              <a:gd name="textAreaLeft" fmla="*/ 0 w 2733840"/>
              <a:gd name="textAreaRight" fmla="*/ 2734200 w 2733840"/>
              <a:gd name="textAreaTop" fmla="*/ 0 h 6867360"/>
              <a:gd name="textAreaBottom" fmla="*/ 6867720 h 6867360"/>
            </a:gdLst>
            <a:ahLst/>
            <a:rect l="textAreaLeft" t="textAreaTop" r="textAreaRight" b="textAreaBottom"/>
            <a:pathLst>
              <a:path w="2734056" h="6858000">
                <a:moveTo>
                  <a:pt x="0" y="0"/>
                </a:moveTo>
                <a:lnTo>
                  <a:pt x="1674254" y="0"/>
                </a:lnTo>
                <a:lnTo>
                  <a:pt x="2734056" y="6850199"/>
                </a:lnTo>
                <a:lnTo>
                  <a:pt x="2734056" y="6858000"/>
                </a:lnTo>
                <a:lnTo>
                  <a:pt x="461457" y="6858000"/>
                </a:lnTo>
                <a:lnTo>
                  <a:pt x="0" y="4134118"/>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49" name="Isosceles Triangle 306">
            <a:extLst>
              <a:ext uri="{C183D7F6-B498-43B3-948B-1728B52AA6E4}">
                <adec:decorative xmlns:adec="http://schemas.microsoft.com/office/drawing/2017/decorative" val="1"/>
              </a:ext>
            </a:extLst>
          </p:cNvPr>
          <p:cNvSpPr/>
          <p:nvPr/>
        </p:nvSpPr>
        <p:spPr>
          <a:xfrm>
            <a:off x="0" y="4013280"/>
            <a:ext cx="476280" cy="2844360"/>
          </a:xfrm>
          <a:prstGeom prst="triangle">
            <a:avLst>
              <a:gd name="adj" fmla="val 0"/>
            </a:avLst>
          </a:prstGeom>
          <a:solidFill>
            <a:schemeClr val="accent1"/>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350" name="TextBox 249"/>
          <p:cNvSpPr/>
          <p:nvPr/>
        </p:nvSpPr>
        <p:spPr>
          <a:xfrm>
            <a:off x="2849400" y="1930320"/>
            <a:ext cx="6424200" cy="4110480"/>
          </a:xfrm>
          <a:prstGeom prst="rect">
            <a:avLst/>
          </a:prstGeom>
          <a:noFill/>
          <a:ln w="0">
            <a:noFill/>
          </a:ln>
        </p:spPr>
        <p:style>
          <a:lnRef idx="0"/>
          <a:fillRef idx="0"/>
          <a:effectRef idx="0"/>
          <a:fontRef idx="minor"/>
        </p:style>
        <p:txBody>
          <a:bodyPr anchor="t">
            <a:noAutofit/>
          </a:bodyPr>
          <a:p>
            <a:pPr defTabSz="457200">
              <a:lnSpc>
                <a:spcPct val="90000"/>
              </a:lnSpc>
              <a:spcBef>
                <a:spcPts val="1001"/>
              </a:spcBef>
            </a:pPr>
            <a:r>
              <a:rPr b="1" lang="en-US" sz="1600" spc="-1" strike="noStrike" u="sng">
                <a:solidFill>
                  <a:schemeClr val="dk1">
                    <a:lumMod val="75000"/>
                    <a:lumOff val="25000"/>
                  </a:schemeClr>
                </a:solidFill>
                <a:uFillTx/>
                <a:latin typeface="Trebuchet MS"/>
              </a:rPr>
              <a:t>Business Workflow</a:t>
            </a:r>
            <a:endParaRPr b="0" lang="en-US" sz="1600" spc="-1" strike="noStrike">
              <a:solidFill>
                <a:srgbClr val="000000"/>
              </a:solidFill>
              <a:latin typeface="Arial"/>
            </a:endParaRPr>
          </a:p>
          <a:p>
            <a:pPr marL="343080" indent="-343080" defTabSz="457200">
              <a:lnSpc>
                <a:spcPct val="90000"/>
              </a:lnSpc>
              <a:spcBef>
                <a:spcPts val="1001"/>
              </a:spcBef>
              <a:buClr>
                <a:srgbClr val="e48312"/>
              </a:buClr>
              <a:buSzPct val="80000"/>
              <a:buFont typeface="Wingdings 3" charset="2"/>
              <a:buChar char=""/>
            </a:pPr>
            <a:r>
              <a:rPr b="0" lang="en-US" sz="1600" spc="-1" strike="noStrike">
                <a:solidFill>
                  <a:schemeClr val="dk1">
                    <a:lumMod val="75000"/>
                    <a:lumOff val="25000"/>
                  </a:schemeClr>
                </a:solidFill>
                <a:latin typeface="Trebuchet MS"/>
              </a:rPr>
              <a:t>Business Registration: Businesses sign up and list their services.</a:t>
            </a:r>
            <a:endParaRPr b="0" lang="en-US" sz="1600" spc="-1" strike="noStrike">
              <a:solidFill>
                <a:srgbClr val="000000"/>
              </a:solidFill>
              <a:latin typeface="Arial"/>
            </a:endParaRPr>
          </a:p>
          <a:p>
            <a:pPr marL="343080" indent="-343080" defTabSz="457200">
              <a:lnSpc>
                <a:spcPct val="90000"/>
              </a:lnSpc>
              <a:spcBef>
                <a:spcPts val="1001"/>
              </a:spcBef>
              <a:buClr>
                <a:srgbClr val="e48312"/>
              </a:buClr>
              <a:buSzPct val="80000"/>
              <a:buFont typeface="Wingdings 3" charset="2"/>
              <a:buChar char=""/>
            </a:pPr>
            <a:r>
              <a:rPr b="0" lang="en-US" sz="1600" spc="-1" strike="noStrike">
                <a:solidFill>
                  <a:schemeClr val="dk1">
                    <a:lumMod val="75000"/>
                    <a:lumOff val="25000"/>
                  </a:schemeClr>
                </a:solidFill>
                <a:latin typeface="Trebuchet MS"/>
              </a:rPr>
              <a:t>Content Creation: Businesses can create job postings, event promotions, or discount offers.</a:t>
            </a:r>
            <a:endParaRPr b="0" lang="en-US" sz="1600" spc="-1" strike="noStrike">
              <a:solidFill>
                <a:srgbClr val="000000"/>
              </a:solidFill>
              <a:latin typeface="Arial"/>
            </a:endParaRPr>
          </a:p>
          <a:p>
            <a:pPr marL="343080" indent="-343080" defTabSz="457200">
              <a:lnSpc>
                <a:spcPct val="90000"/>
              </a:lnSpc>
              <a:spcBef>
                <a:spcPts val="1001"/>
              </a:spcBef>
              <a:buClr>
                <a:srgbClr val="e48312"/>
              </a:buClr>
              <a:buSzPct val="80000"/>
              <a:buFont typeface="Wingdings 3" charset="2"/>
              <a:buChar char=""/>
            </a:pPr>
            <a:r>
              <a:rPr b="0" lang="en-US" sz="1600" spc="-1" strike="noStrike">
                <a:solidFill>
                  <a:schemeClr val="dk1">
                    <a:lumMod val="75000"/>
                    <a:lumOff val="25000"/>
                  </a:schemeClr>
                </a:solidFill>
                <a:latin typeface="Trebuchet MS"/>
              </a:rPr>
              <a:t>Promotion: Businesses use email marketing tools to reach customers.</a:t>
            </a:r>
            <a:endParaRPr b="0" lang="en-US" sz="1600" spc="-1" strike="noStrike">
              <a:solidFill>
                <a:srgbClr val="000000"/>
              </a:solidFill>
              <a:latin typeface="Arial"/>
            </a:endParaRPr>
          </a:p>
          <a:p>
            <a:pPr marL="343080" indent="-343080" defTabSz="457200">
              <a:lnSpc>
                <a:spcPct val="90000"/>
              </a:lnSpc>
              <a:spcBef>
                <a:spcPts val="1001"/>
              </a:spcBef>
              <a:buClr>
                <a:srgbClr val="e48312"/>
              </a:buClr>
              <a:buSzPct val="80000"/>
              <a:buFont typeface="Wingdings 3" charset="2"/>
              <a:buChar char=""/>
            </a:pPr>
            <a:r>
              <a:rPr b="0" lang="en-US" sz="1600" spc="-1" strike="noStrike">
                <a:solidFill>
                  <a:schemeClr val="dk1">
                    <a:lumMod val="75000"/>
                    <a:lumOff val="25000"/>
                  </a:schemeClr>
                </a:solidFill>
                <a:latin typeface="Trebuchet MS"/>
              </a:rPr>
              <a:t>Customer Interaction: Customers engage with listings, apply for jobs, or find promotions.</a:t>
            </a:r>
            <a:endParaRPr b="0" lang="en-US" sz="1600" spc="-1" strike="noStrike">
              <a:solidFill>
                <a:srgbClr val="000000"/>
              </a:solidFill>
              <a:latin typeface="Arial"/>
            </a:endParaRPr>
          </a:p>
          <a:p>
            <a:pPr defTabSz="457200">
              <a:lnSpc>
                <a:spcPct val="90000"/>
              </a:lnSpc>
              <a:spcBef>
                <a:spcPts val="1001"/>
              </a:spcBef>
            </a:pPr>
            <a:endParaRPr b="0" lang="en-US" sz="1600" spc="-1" strike="noStrike">
              <a:solidFill>
                <a:srgbClr val="000000"/>
              </a:solidFill>
              <a:latin typeface="Arial"/>
            </a:endParaRPr>
          </a:p>
          <a:p>
            <a:pPr defTabSz="457200">
              <a:lnSpc>
                <a:spcPct val="90000"/>
              </a:lnSpc>
              <a:spcBef>
                <a:spcPts val="1001"/>
              </a:spcBef>
            </a:pPr>
            <a:r>
              <a:rPr b="1" lang="en-US" sz="1600" spc="-1" strike="noStrike" u="sng">
                <a:solidFill>
                  <a:schemeClr val="dk1">
                    <a:lumMod val="75000"/>
                    <a:lumOff val="25000"/>
                  </a:schemeClr>
                </a:solidFill>
                <a:uFillTx/>
                <a:latin typeface="Trebuchet MS"/>
              </a:rPr>
              <a:t>Data Collection</a:t>
            </a:r>
            <a:endParaRPr b="0" lang="en-US" sz="1600" spc="-1" strike="noStrike">
              <a:solidFill>
                <a:srgbClr val="000000"/>
              </a:solidFill>
              <a:latin typeface="Arial"/>
            </a:endParaRPr>
          </a:p>
          <a:p>
            <a:pPr marL="343080" indent="-343080" defTabSz="457200">
              <a:lnSpc>
                <a:spcPct val="90000"/>
              </a:lnSpc>
              <a:spcBef>
                <a:spcPts val="1001"/>
              </a:spcBef>
              <a:buClr>
                <a:srgbClr val="e48312"/>
              </a:buClr>
              <a:buSzPct val="80000"/>
              <a:buFont typeface="Wingdings 3" charset="2"/>
              <a:buChar char=""/>
            </a:pPr>
            <a:r>
              <a:rPr b="0" lang="en-US" sz="1600" spc="-1" strike="noStrike">
                <a:solidFill>
                  <a:schemeClr val="dk1">
                    <a:lumMod val="75000"/>
                    <a:lumOff val="25000"/>
                  </a:schemeClr>
                </a:solidFill>
                <a:latin typeface="Trebuchet MS"/>
              </a:rPr>
              <a:t>User interactions with job postings, business listings, and promotions are tracked.</a:t>
            </a:r>
            <a:endParaRPr b="0" lang="en-US" sz="1600" spc="-1" strike="noStrike">
              <a:solidFill>
                <a:srgbClr val="000000"/>
              </a:solidFill>
              <a:latin typeface="Arial"/>
            </a:endParaRPr>
          </a:p>
          <a:p>
            <a:pPr marL="343080" indent="-343080" defTabSz="457200">
              <a:lnSpc>
                <a:spcPct val="90000"/>
              </a:lnSpc>
              <a:spcBef>
                <a:spcPts val="1001"/>
              </a:spcBef>
              <a:buClr>
                <a:srgbClr val="e48312"/>
              </a:buClr>
              <a:buSzPct val="80000"/>
              <a:buFont typeface="Wingdings 3" charset="2"/>
              <a:buChar char=""/>
            </a:pPr>
            <a:r>
              <a:rPr b="0" lang="en-US" sz="1600" spc="-1" strike="noStrike">
                <a:solidFill>
                  <a:schemeClr val="dk1">
                    <a:lumMod val="75000"/>
                    <a:lumOff val="25000"/>
                  </a:schemeClr>
                </a:solidFill>
                <a:latin typeface="Trebuchet MS"/>
              </a:rPr>
              <a:t>Customer data is gathered for email campaigns, ensuring targeted marketing.</a:t>
            </a:r>
            <a:endParaRPr b="0" lang="en-US" sz="1600" spc="-1" strike="noStrike">
              <a:solidFill>
                <a:srgbClr val="000000"/>
              </a:solidFill>
              <a:latin typeface="Arial"/>
            </a:endParaRPr>
          </a:p>
          <a:p>
            <a:pPr marL="343080" indent="-343080" defTabSz="457200">
              <a:lnSpc>
                <a:spcPct val="90000"/>
              </a:lnSpc>
              <a:spcBef>
                <a:spcPts val="1001"/>
              </a:spcBef>
              <a:buClr>
                <a:srgbClr val="e48312"/>
              </a:buClr>
              <a:buSzPct val="80000"/>
              <a:buFont typeface="Wingdings 3" charset="2"/>
              <a:buChar char=""/>
            </a:pPr>
            <a:r>
              <a:rPr b="0" lang="en-US" sz="1600" spc="-1" strike="noStrike">
                <a:solidFill>
                  <a:schemeClr val="dk1">
                    <a:lumMod val="75000"/>
                    <a:lumOff val="25000"/>
                  </a:schemeClr>
                </a:solidFill>
                <a:latin typeface="Trebuchet MS"/>
              </a:rPr>
              <a:t>Analytics tools might track website traffic, popular pages, and conversion rates.</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51" name="PlaceHolder 1"/>
          <p:cNvSpPr>
            <a:spLocks noGrp="1"/>
          </p:cNvSpPr>
          <p:nvPr>
            <p:ph type="title"/>
          </p:nvPr>
        </p:nvSpPr>
        <p:spPr>
          <a:xfrm>
            <a:off x="677160" y="609480"/>
            <a:ext cx="8596440" cy="1320480"/>
          </a:xfrm>
          <a:prstGeom prst="rect">
            <a:avLst/>
          </a:prstGeom>
          <a:noFill/>
          <a:ln w="0">
            <a:noFill/>
          </a:ln>
        </p:spPr>
        <p:txBody>
          <a:bodyPr lIns="91440" rIns="91440" tIns="45720" bIns="45720" anchor="t">
            <a:normAutofit/>
          </a:bodyPr>
          <a:p>
            <a:pPr indent="0" defTabSz="457200">
              <a:lnSpc>
                <a:spcPct val="100000"/>
              </a:lnSpc>
              <a:buNone/>
            </a:pPr>
            <a:r>
              <a:rPr b="0" lang="en-US" sz="3600" spc="-1" strike="noStrike">
                <a:solidFill>
                  <a:schemeClr val="accent1"/>
                </a:solidFill>
                <a:latin typeface="Trebuchet MS"/>
              </a:rPr>
              <a:t>       </a:t>
            </a:r>
            <a:r>
              <a:rPr b="1" lang="en-US" sz="3600" spc="-1" strike="noStrike">
                <a:solidFill>
                  <a:schemeClr val="accent1"/>
                </a:solidFill>
                <a:latin typeface="Trebuchet MS"/>
              </a:rPr>
              <a:t>Website Architecture (3-Tier)</a:t>
            </a:r>
            <a:endParaRPr b="0" lang="en-US" sz="3600" spc="-1" strike="noStrike">
              <a:solidFill>
                <a:schemeClr val="dk1"/>
              </a:solidFill>
              <a:latin typeface="Trebuchet MS"/>
            </a:endParaRPr>
          </a:p>
        </p:txBody>
      </p:sp>
      <p:pic>
        <p:nvPicPr>
          <p:cNvPr id="352" name="Picture 3" descr="A diagram of a computer&#10;&#10;AI-generated content may be incorrect."/>
          <p:cNvPicPr/>
          <p:nvPr/>
        </p:nvPicPr>
        <p:blipFill>
          <a:blip r:embed="rId1"/>
          <a:stretch/>
        </p:blipFill>
        <p:spPr>
          <a:xfrm>
            <a:off x="817560" y="2159280"/>
            <a:ext cx="5283000" cy="2270520"/>
          </a:xfrm>
          <a:prstGeom prst="rect">
            <a:avLst/>
          </a:prstGeom>
          <a:ln w="0">
            <a:noFill/>
          </a:ln>
        </p:spPr>
      </p:pic>
      <p:graphicFrame>
        <p:nvGraphicFramePr>
          <p:cNvPr id="3" name="Diagram3"/>
          <p:cNvGraphicFramePr/>
          <p:nvPr>
            <p:extLst>
              <p:ext uri="{D42A27DB-BD31-4B8C-83A1-F6EECF244321}">
                <p14:modId xmlns:p14="http://schemas.microsoft.com/office/powerpoint/2010/main" val="3911064763"/>
              </p:ext>
            </p:extLst>
          </p:nvPr>
        </p:nvGraphicFramePr>
        <p:xfrm>
          <a:off x="6415920" y="2160720"/>
          <a:ext cx="2926800" cy="3880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53" name="PlaceHolder 1"/>
          <p:cNvSpPr>
            <a:spLocks noGrp="1"/>
          </p:cNvSpPr>
          <p:nvPr>
            <p:ph type="title"/>
          </p:nvPr>
        </p:nvSpPr>
        <p:spPr>
          <a:xfrm>
            <a:off x="3233160" y="609480"/>
            <a:ext cx="6629040" cy="935640"/>
          </a:xfrm>
          <a:prstGeom prst="rect">
            <a:avLst/>
          </a:prstGeom>
          <a:noFill/>
          <a:ln w="0">
            <a:noFill/>
          </a:ln>
        </p:spPr>
        <p:txBody>
          <a:bodyPr lIns="91440" rIns="91440" tIns="45720" bIns="45720" anchor="t">
            <a:normAutofit/>
          </a:bodyPr>
          <a:p>
            <a:pPr indent="0" defTabSz="457200">
              <a:lnSpc>
                <a:spcPct val="100000"/>
              </a:lnSpc>
              <a:buNone/>
            </a:pPr>
            <a:r>
              <a:rPr b="1" lang="en-US" sz="3600" spc="-1" strike="noStrike">
                <a:solidFill>
                  <a:schemeClr val="accent1"/>
                </a:solidFill>
                <a:latin typeface="Trebuchet MS"/>
              </a:rPr>
              <a:t> </a:t>
            </a:r>
            <a:r>
              <a:rPr b="1" lang="en-US" sz="3600" spc="-1" strike="noStrike">
                <a:solidFill>
                  <a:schemeClr val="accent1"/>
                </a:solidFill>
                <a:latin typeface="Trebuchet MS"/>
              </a:rPr>
              <a:t>Testing Methods &amp; Findings</a:t>
            </a:r>
            <a:endParaRPr b="0" lang="en-US" sz="3600" spc="-1" strike="noStrike">
              <a:solidFill>
                <a:schemeClr val="dk1"/>
              </a:solidFill>
              <a:latin typeface="Trebuchet MS"/>
            </a:endParaRPr>
          </a:p>
        </p:txBody>
      </p:sp>
      <p:sp>
        <p:nvSpPr>
          <p:cNvPr id="354" name="PlaceHolder 2"/>
          <p:cNvSpPr>
            <a:spLocks noGrp="1"/>
          </p:cNvSpPr>
          <p:nvPr>
            <p:ph/>
          </p:nvPr>
        </p:nvSpPr>
        <p:spPr>
          <a:xfrm>
            <a:off x="3320280" y="1621800"/>
            <a:ext cx="7445520" cy="4419000"/>
          </a:xfrm>
          <a:prstGeom prst="rect">
            <a:avLst/>
          </a:prstGeom>
          <a:noFill/>
          <a:ln w="0">
            <a:noFill/>
          </a:ln>
        </p:spPr>
        <p:txBody>
          <a:bodyPr lIns="91440" rIns="91440" tIns="45720" bIns="45720" anchor="t">
            <a:noAutofit/>
          </a:bodyPr>
          <a:p>
            <a:pPr indent="0" defTabSz="457200">
              <a:lnSpc>
                <a:spcPct val="90000"/>
              </a:lnSpc>
              <a:spcBef>
                <a:spcPts val="1001"/>
              </a:spcBef>
              <a:buNone/>
              <a:tabLst>
                <a:tab algn="l" pos="0"/>
              </a:tabLst>
            </a:pPr>
            <a:r>
              <a:rPr b="1" lang="en-US" sz="1600" spc="-1" strike="noStrike" u="sng">
                <a:solidFill>
                  <a:schemeClr val="dk1">
                    <a:lumMod val="75000"/>
                    <a:lumOff val="25000"/>
                  </a:schemeClr>
                </a:solidFill>
                <a:uFillTx/>
                <a:latin typeface="Trebuchet MS"/>
              </a:rPr>
              <a:t>Testing Methods</a:t>
            </a:r>
            <a:endParaRPr b="0" lang="en-US" sz="1600" spc="-1" strike="noStrike">
              <a:solidFill>
                <a:schemeClr val="dk1">
                  <a:lumMod val="75000"/>
                  <a:lumOff val="25000"/>
                </a:schemeClr>
              </a:solidFill>
              <a:latin typeface="Trebuchet MS"/>
            </a:endParaRPr>
          </a:p>
          <a:p>
            <a:pPr indent="0" defTabSz="457200">
              <a:lnSpc>
                <a:spcPct val="90000"/>
              </a:lnSpc>
              <a:spcBef>
                <a:spcPts val="1001"/>
              </a:spcBef>
              <a:buNone/>
              <a:tabLst>
                <a:tab algn="l" pos="0"/>
              </a:tabLst>
            </a:pPr>
            <a:r>
              <a:rPr b="0" lang="en-US" sz="1600" spc="-1" strike="noStrike">
                <a:solidFill>
                  <a:schemeClr val="dk1">
                    <a:lumMod val="75000"/>
                    <a:lumOff val="25000"/>
                  </a:schemeClr>
                </a:solidFill>
                <a:latin typeface="Trebuchet MS"/>
              </a:rPr>
              <a:t>Usability Testing: Ensured the website is easy to navigate for users with varying technical skills.</a:t>
            </a:r>
            <a:endParaRPr b="0" lang="en-US" sz="1600" spc="-1" strike="noStrike">
              <a:solidFill>
                <a:schemeClr val="dk1">
                  <a:lumMod val="75000"/>
                  <a:lumOff val="25000"/>
                </a:schemeClr>
              </a:solidFill>
              <a:latin typeface="Trebuchet MS"/>
            </a:endParaRPr>
          </a:p>
          <a:p>
            <a:pPr indent="0" defTabSz="457200">
              <a:lnSpc>
                <a:spcPct val="90000"/>
              </a:lnSpc>
              <a:spcBef>
                <a:spcPts val="1001"/>
              </a:spcBef>
              <a:buNone/>
              <a:tabLst>
                <a:tab algn="l" pos="0"/>
              </a:tabLst>
            </a:pPr>
            <a:r>
              <a:rPr b="0" lang="en-US" sz="1600" spc="-1" strike="noStrike">
                <a:solidFill>
                  <a:schemeClr val="dk1">
                    <a:lumMod val="75000"/>
                    <a:lumOff val="25000"/>
                  </a:schemeClr>
                </a:solidFill>
                <a:latin typeface="Trebuchet MS"/>
              </a:rPr>
              <a:t>Functional Testing: Verified that that modules E-Mail marketing, job portal, and business directory work as intended.</a:t>
            </a:r>
            <a:endParaRPr b="0" lang="en-US" sz="1600" spc="-1" strike="noStrike">
              <a:solidFill>
                <a:schemeClr val="dk1">
                  <a:lumMod val="75000"/>
                  <a:lumOff val="25000"/>
                </a:schemeClr>
              </a:solidFill>
              <a:latin typeface="Trebuchet MS"/>
            </a:endParaRPr>
          </a:p>
          <a:p>
            <a:pPr indent="0" defTabSz="457200">
              <a:lnSpc>
                <a:spcPct val="90000"/>
              </a:lnSpc>
              <a:spcBef>
                <a:spcPts val="1001"/>
              </a:spcBef>
              <a:buNone/>
              <a:tabLst>
                <a:tab algn="l" pos="0"/>
              </a:tabLst>
            </a:pPr>
            <a:r>
              <a:rPr b="0" lang="en-US" sz="1600" spc="-1" strike="noStrike">
                <a:solidFill>
                  <a:schemeClr val="dk1">
                    <a:lumMod val="75000"/>
                    <a:lumOff val="25000"/>
                  </a:schemeClr>
                </a:solidFill>
                <a:latin typeface="Trebuchet MS"/>
              </a:rPr>
              <a:t>Performance Testing: Ensured the website can handle a high number of visitors, especially during events or promotions.</a:t>
            </a:r>
            <a:endParaRPr b="0" lang="en-US" sz="1600" spc="-1" strike="noStrike">
              <a:solidFill>
                <a:schemeClr val="dk1">
                  <a:lumMod val="75000"/>
                  <a:lumOff val="25000"/>
                </a:schemeClr>
              </a:solidFill>
              <a:latin typeface="Trebuchet MS"/>
            </a:endParaRPr>
          </a:p>
          <a:p>
            <a:pPr indent="0" defTabSz="457200">
              <a:lnSpc>
                <a:spcPct val="90000"/>
              </a:lnSpc>
              <a:spcBef>
                <a:spcPts val="1001"/>
              </a:spcBef>
              <a:buNone/>
              <a:tabLst>
                <a:tab algn="l" pos="0"/>
              </a:tabLst>
            </a:pPr>
            <a:r>
              <a:rPr b="0" lang="en-US" sz="1600" spc="-1" strike="noStrike">
                <a:solidFill>
                  <a:schemeClr val="dk1">
                    <a:lumMod val="75000"/>
                    <a:lumOff val="25000"/>
                  </a:schemeClr>
                </a:solidFill>
                <a:latin typeface="Trebuchet MS"/>
              </a:rPr>
              <a:t>Security Testing: Ensured user data (especially for job seekers and businesses) is protected.</a:t>
            </a:r>
            <a:endParaRPr b="0" lang="en-US" sz="1600" spc="-1" strike="noStrike">
              <a:solidFill>
                <a:schemeClr val="dk1">
                  <a:lumMod val="75000"/>
                  <a:lumOff val="25000"/>
                </a:schemeClr>
              </a:solidFill>
              <a:latin typeface="Trebuchet MS"/>
            </a:endParaRPr>
          </a:p>
          <a:p>
            <a:pPr indent="0" defTabSz="457200">
              <a:lnSpc>
                <a:spcPct val="90000"/>
              </a:lnSpc>
              <a:spcBef>
                <a:spcPts val="1001"/>
              </a:spcBef>
              <a:buNone/>
              <a:tabLst>
                <a:tab algn="l" pos="0"/>
              </a:tabLst>
            </a:pPr>
            <a:endParaRPr b="0" lang="en-US" sz="1600" spc="-1" strike="noStrike">
              <a:solidFill>
                <a:schemeClr val="dk1">
                  <a:lumMod val="75000"/>
                  <a:lumOff val="25000"/>
                </a:schemeClr>
              </a:solidFill>
              <a:latin typeface="Trebuchet MS"/>
            </a:endParaRPr>
          </a:p>
          <a:p>
            <a:pPr indent="0" defTabSz="457200">
              <a:lnSpc>
                <a:spcPct val="90000"/>
              </a:lnSpc>
              <a:spcBef>
                <a:spcPts val="1001"/>
              </a:spcBef>
              <a:buNone/>
              <a:tabLst>
                <a:tab algn="l" pos="0"/>
              </a:tabLst>
            </a:pPr>
            <a:r>
              <a:rPr b="1" lang="en-US" sz="1600" spc="-1" strike="noStrike" u="sng">
                <a:solidFill>
                  <a:schemeClr val="dk1">
                    <a:lumMod val="75000"/>
                    <a:lumOff val="25000"/>
                  </a:schemeClr>
                </a:solidFill>
                <a:uFillTx/>
                <a:latin typeface="Trebuchet MS"/>
              </a:rPr>
              <a:t>Findings</a:t>
            </a:r>
            <a:endParaRPr b="0" lang="en-US" sz="1600" spc="-1" strike="noStrike">
              <a:solidFill>
                <a:schemeClr val="dk1">
                  <a:lumMod val="75000"/>
                  <a:lumOff val="25000"/>
                </a:schemeClr>
              </a:solidFill>
              <a:latin typeface="Trebuchet MS"/>
            </a:endParaRPr>
          </a:p>
          <a:p>
            <a:pPr indent="0" defTabSz="457200">
              <a:lnSpc>
                <a:spcPct val="90000"/>
              </a:lnSpc>
              <a:spcBef>
                <a:spcPts val="1001"/>
              </a:spcBef>
              <a:buNone/>
              <a:tabLst>
                <a:tab algn="l" pos="0"/>
              </a:tabLst>
            </a:pPr>
            <a:r>
              <a:rPr b="0" lang="en-US" sz="1600" spc="-1" strike="noStrike">
                <a:solidFill>
                  <a:schemeClr val="dk1">
                    <a:lumMod val="75000"/>
                    <a:lumOff val="25000"/>
                  </a:schemeClr>
                </a:solidFill>
                <a:latin typeface="Trebuchet MS"/>
              </a:rPr>
              <a:t>Positive: The website is user-friendly, with easy navigation for both business owners and consumers.</a:t>
            </a:r>
            <a:endParaRPr b="0" lang="en-US" sz="1600" spc="-1" strike="noStrike">
              <a:solidFill>
                <a:schemeClr val="dk1">
                  <a:lumMod val="75000"/>
                  <a:lumOff val="25000"/>
                </a:schemeClr>
              </a:solidFill>
              <a:latin typeface="Trebuchet MS"/>
            </a:endParaRPr>
          </a:p>
          <a:p>
            <a:pPr indent="0" defTabSz="457200">
              <a:lnSpc>
                <a:spcPct val="90000"/>
              </a:lnSpc>
              <a:spcBef>
                <a:spcPts val="1001"/>
              </a:spcBef>
              <a:buNone/>
              <a:tabLst>
                <a:tab algn="l" pos="0"/>
              </a:tabLst>
            </a:pPr>
            <a:r>
              <a:rPr b="0" lang="en-US" sz="1600" spc="-1" strike="noStrike">
                <a:solidFill>
                  <a:schemeClr val="dk1">
                    <a:lumMod val="75000"/>
                    <a:lumOff val="25000"/>
                  </a:schemeClr>
                </a:solidFill>
                <a:latin typeface="Trebuchet MS"/>
              </a:rPr>
              <a:t>Issues: A few users reported slow loading times for the event calendar during high traffic periods.</a:t>
            </a:r>
            <a:endParaRPr b="0" lang="en-US" sz="1600" spc="-1" strike="noStrike">
              <a:solidFill>
                <a:schemeClr val="dk1">
                  <a:lumMod val="75000"/>
                  <a:lumOff val="25000"/>
                </a:schemeClr>
              </a:solidFill>
              <a:latin typeface="Trebuchet MS"/>
            </a:endParaRPr>
          </a:p>
          <a:p>
            <a:pPr indent="0" defTabSz="457200">
              <a:lnSpc>
                <a:spcPct val="90000"/>
              </a:lnSpc>
              <a:spcBef>
                <a:spcPts val="1001"/>
              </a:spcBef>
              <a:buNone/>
              <a:tabLst>
                <a:tab algn="l" pos="0"/>
              </a:tabLst>
            </a:pPr>
            <a:r>
              <a:rPr b="0" lang="en-US" sz="1600" spc="-1" strike="noStrike">
                <a:solidFill>
                  <a:schemeClr val="dk1">
                    <a:lumMod val="75000"/>
                    <a:lumOff val="25000"/>
                  </a:schemeClr>
                </a:solidFill>
                <a:latin typeface="Trebuchet MS"/>
              </a:rPr>
              <a:t>Recommendations: Improve website speed, especially for event-heavy periods. Add more filtering options for job seekers.</a:t>
            </a:r>
            <a:endParaRPr b="0" lang="en-US" sz="1600" spc="-1" strike="noStrike">
              <a:solidFill>
                <a:schemeClr val="dk1">
                  <a:lumMod val="75000"/>
                  <a:lumOff val="25000"/>
                </a:schemeClr>
              </a:solidFill>
              <a:latin typeface="Trebuchet MS"/>
            </a:endParaRPr>
          </a:p>
        </p:txBody>
      </p:sp>
      <p:sp>
        <p:nvSpPr>
          <p:cNvPr id="355" name="Picture 28"/>
          <p:cNvSpPr/>
          <p:nvPr/>
        </p:nvSpPr>
        <p:spPr>
          <a:xfrm>
            <a:off x="0" y="0"/>
            <a:ext cx="3417840" cy="6857640"/>
          </a:xfrm>
          <a:custGeom>
            <a:avLst/>
            <a:gdLst>
              <a:gd name="textAreaLeft" fmla="*/ 0 w 3417840"/>
              <a:gd name="textAreaRight" fmla="*/ 3418200 w 3417840"/>
              <a:gd name="textAreaTop" fmla="*/ 0 h 6857640"/>
              <a:gd name="textAreaBottom" fmla="*/ 6858000 h 6857640"/>
            </a:gdLst>
            <a:ahLst/>
            <a:rect l="textAreaLeft" t="textAreaTop" r="textAreaRight" b="textAreaBottom"/>
            <a:pathLst>
              <a:path w="5394960" h="6858000">
                <a:moveTo>
                  <a:pt x="842596" y="0"/>
                </a:moveTo>
                <a:lnTo>
                  <a:pt x="5394960" y="0"/>
                </a:lnTo>
                <a:lnTo>
                  <a:pt x="5394960" y="21851"/>
                </a:lnTo>
                <a:lnTo>
                  <a:pt x="4365943" y="6858000"/>
                </a:lnTo>
                <a:lnTo>
                  <a:pt x="0" y="6858000"/>
                </a:lnTo>
                <a:lnTo>
                  <a:pt x="0" y="5666154"/>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56" name="Isosceles Triangle 195">
            <a:extLst>
              <a:ext uri="{C183D7F6-B498-43B3-948B-1728B52AA6E4}">
                <adec:decorative xmlns:adec="http://schemas.microsoft.com/office/drawing/2017/decorative" val="1"/>
              </a:ext>
            </a:extLst>
          </p:cNvPr>
          <p:cNvSpPr/>
          <p:nvPr/>
        </p:nvSpPr>
        <p:spPr>
          <a:xfrm rot="10800000">
            <a:off x="360" y="360"/>
            <a:ext cx="842400" cy="5665680"/>
          </a:xfrm>
          <a:prstGeom prst="triangle">
            <a:avLst>
              <a:gd name="adj" fmla="val 100000"/>
            </a:avLst>
          </a:prstGeom>
          <a:solidFill>
            <a:schemeClr val="accent1"/>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357" name="Picture 28" descr="Person watching empty phone"/>
          <p:cNvPicPr/>
          <p:nvPr/>
        </p:nvPicPr>
        <p:blipFill>
          <a:blip r:embed="rId1"/>
          <a:srcRect l="9091" t="19606" r="0" b="3785"/>
          <a:stretch/>
        </p:blipFill>
        <p:spPr>
          <a:xfrm>
            <a:off x="0" y="0"/>
            <a:ext cx="12191760" cy="6857640"/>
          </a:xfrm>
          <a:prstGeom prst="rect">
            <a:avLst/>
          </a:prstGeom>
          <a:ln w="0">
            <a:noFill/>
          </a:ln>
        </p:spPr>
      </p:pic>
      <p:sp>
        <p:nvSpPr>
          <p:cNvPr id="358" name="Isosceles Triangle 135">
            <a:extLst>
              <a:ext uri="{C183D7F6-B498-43B3-948B-1728B52AA6E4}">
                <adec:decorative xmlns:adec="http://schemas.microsoft.com/office/drawing/2017/decorative" val="1"/>
              </a:ext>
            </a:extLst>
          </p:cNvPr>
          <p:cNvSpPr/>
          <p:nvPr/>
        </p:nvSpPr>
        <p:spPr>
          <a:xfrm rot="10800000">
            <a:off x="360" y="360"/>
            <a:ext cx="842400" cy="5665680"/>
          </a:xfrm>
          <a:prstGeom prst="triangle">
            <a:avLst>
              <a:gd name="adj" fmla="val 10000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359" name="Parallelogram 136">
            <a:extLst>
              <a:ext uri="{C183D7F6-B498-43B3-948B-1728B52AA6E4}">
                <adec:decorative xmlns:adec="http://schemas.microsoft.com/office/drawing/2017/decorative" val="1"/>
              </a:ext>
            </a:extLst>
          </p:cNvPr>
          <p:cNvSpPr/>
          <p:nvPr/>
        </p:nvSpPr>
        <p:spPr>
          <a:xfrm>
            <a:off x="1624320" y="0"/>
            <a:ext cx="9372240" cy="6857640"/>
          </a:xfrm>
          <a:prstGeom prst="parallelogram">
            <a:avLst>
              <a:gd name="adj" fmla="val 14937"/>
            </a:avLst>
          </a:prstGeom>
          <a:solidFill>
            <a:schemeClr val="bg1">
              <a:alpha val="89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Trebuchet MS"/>
            </a:endParaRPr>
          </a:p>
        </p:txBody>
      </p:sp>
      <p:cxnSp>
        <p:nvCxnSpPr>
          <p:cNvPr id="360" name="Straight Connector 137">
            <a:extLst>
              <a:ext uri="{C183D7F6-B498-43B3-948B-1728B52AA6E4}">
                <adec:decorative xmlns:adec="http://schemas.microsoft.com/office/drawing/2017/decorative" val="1"/>
              </a:ext>
            </a:extLst>
          </p:cNvPr>
          <p:cNvCxnSpPr/>
          <p:nvPr/>
        </p:nvCxnSpPr>
        <p:spPr>
          <a:xfrm>
            <a:off x="9370800" y="0"/>
            <a:ext cx="1219680" cy="6858360"/>
          </a:xfrm>
          <a:prstGeom prst="straightConnector1">
            <a:avLst/>
          </a:prstGeom>
          <a:ln cap="rnd" w="9525">
            <a:solidFill>
              <a:srgbClr val="ffffff">
                <a:lumMod val="75000"/>
              </a:srgbClr>
            </a:solidFill>
            <a:round/>
          </a:ln>
        </p:spPr>
      </p:cxnSp>
      <p:cxnSp>
        <p:nvCxnSpPr>
          <p:cNvPr id="361" name="Straight Connector 138">
            <a:extLst>
              <a:ext uri="{C183D7F6-B498-43B3-948B-1728B52AA6E4}">
                <adec:decorative xmlns:adec="http://schemas.microsoft.com/office/drawing/2017/decorative" val="1"/>
              </a:ext>
            </a:extLst>
          </p:cNvPr>
          <p:cNvCxnSpPr/>
          <p:nvPr/>
        </p:nvCxnSpPr>
        <p:spPr>
          <a:xfrm flipH="1">
            <a:off x="7425000" y="3681360"/>
            <a:ext cx="4763880" cy="3177000"/>
          </a:xfrm>
          <a:prstGeom prst="straightConnector1">
            <a:avLst/>
          </a:prstGeom>
          <a:ln cap="rnd" w="9525">
            <a:solidFill>
              <a:srgbClr val="ffffff">
                <a:lumMod val="85000"/>
              </a:srgbClr>
            </a:solidFill>
            <a:round/>
          </a:ln>
        </p:spPr>
      </p:cxnSp>
      <p:sp>
        <p:nvSpPr>
          <p:cNvPr id="362" name="Rectangle 23">
            <a:extLst>
              <a:ext uri="{C183D7F6-B498-43B3-948B-1728B52AA6E4}">
                <adec:decorative xmlns:adec="http://schemas.microsoft.com/office/drawing/2017/decorative" val="1"/>
              </a:ext>
            </a:extLst>
          </p:cNvPr>
          <p:cNvSpPr/>
          <p:nvPr/>
        </p:nvSpPr>
        <p:spPr>
          <a:xfrm>
            <a:off x="9181440" y="-8640"/>
            <a:ext cx="3007080" cy="6866280"/>
          </a:xfrm>
          <a:custGeom>
            <a:avLst/>
            <a:gdLst>
              <a:gd name="textAreaLeft" fmla="*/ 0 w 3007080"/>
              <a:gd name="textAreaRight" fmla="*/ 3007440 w 3007080"/>
              <a:gd name="textAreaTop" fmla="*/ 0 h 6866280"/>
              <a:gd name="textAreaBottom" fmla="*/ 6866640 h 686628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363" name="PlaceHolder 1"/>
          <p:cNvSpPr>
            <a:spLocks noGrp="1"/>
          </p:cNvSpPr>
          <p:nvPr>
            <p:ph type="title"/>
          </p:nvPr>
        </p:nvSpPr>
        <p:spPr>
          <a:xfrm>
            <a:off x="3240" y="1775520"/>
            <a:ext cx="12185280" cy="2706120"/>
          </a:xfrm>
          <a:prstGeom prst="rect">
            <a:avLst/>
          </a:prstGeom>
          <a:noFill/>
          <a:ln w="0">
            <a:noFill/>
          </a:ln>
        </p:spPr>
        <p:txBody>
          <a:bodyPr lIns="91440" rIns="91440" tIns="45720" bIns="45720" anchor="t">
            <a:normAutofit/>
          </a:bodyPr>
          <a:p>
            <a:pPr indent="0" algn="ctr" defTabSz="457200">
              <a:lnSpc>
                <a:spcPct val="100000"/>
              </a:lnSpc>
              <a:buNone/>
            </a:pPr>
            <a:r>
              <a:rPr b="1" lang="en-US" sz="4000" spc="-1" strike="noStrike">
                <a:solidFill>
                  <a:schemeClr val="accent1"/>
                </a:solidFill>
                <a:latin typeface="Trebuchet MS"/>
              </a:rPr>
              <a:t> </a:t>
            </a:r>
            <a:r>
              <a:rPr b="1" lang="en-US" sz="4000" spc="-1" strike="noStrike">
                <a:solidFill>
                  <a:schemeClr val="accent1"/>
                </a:solidFill>
                <a:latin typeface="Trebuchet MS"/>
              </a:rPr>
              <a:t>Let’s talk about</a:t>
            </a:r>
            <a:br>
              <a:rPr sz="4000"/>
            </a:br>
            <a:r>
              <a:rPr b="1" lang="en-US" sz="4000" spc="-1" strike="noStrike">
                <a:solidFill>
                  <a:schemeClr val="accent1"/>
                </a:solidFill>
                <a:latin typeface="Trebuchet MS"/>
              </a:rPr>
              <a:t>Future Adaptation…</a:t>
            </a:r>
            <a:endParaRPr b="0" lang="en-US" sz="4000" spc="-1" strike="noStrike">
              <a:solidFill>
                <a:schemeClr val="dk1"/>
              </a:solidFill>
              <a:latin typeface="Trebuchet MS"/>
            </a:endParaRPr>
          </a:p>
        </p:txBody>
      </p:sp>
      <p:sp>
        <p:nvSpPr>
          <p:cNvPr id="364" name="Rectangle 25">
            <a:extLst>
              <a:ext uri="{C183D7F6-B498-43B3-948B-1728B52AA6E4}">
                <adec:decorative xmlns:adec="http://schemas.microsoft.com/office/drawing/2017/decorative" val="1"/>
              </a:ext>
            </a:extLst>
          </p:cNvPr>
          <p:cNvSpPr/>
          <p:nvPr/>
        </p:nvSpPr>
        <p:spPr>
          <a:xfrm>
            <a:off x="9603360" y="-8640"/>
            <a:ext cx="2588040" cy="6866280"/>
          </a:xfrm>
          <a:custGeom>
            <a:avLst/>
            <a:gdLst>
              <a:gd name="textAreaLeft" fmla="*/ 0 w 2588040"/>
              <a:gd name="textAreaRight" fmla="*/ 2588400 w 2588040"/>
              <a:gd name="textAreaTop" fmla="*/ 0 h 6866280"/>
              <a:gd name="textAreaBottom" fmla="*/ 6866640 h 686628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365" name="Isosceles Triangle 141">
            <a:extLst>
              <a:ext uri="{C183D7F6-B498-43B3-948B-1728B52AA6E4}">
                <adec:decorative xmlns:adec="http://schemas.microsoft.com/office/drawing/2017/decorative" val="1"/>
              </a:ext>
            </a:extLst>
          </p:cNvPr>
          <p:cNvSpPr/>
          <p:nvPr/>
        </p:nvSpPr>
        <p:spPr>
          <a:xfrm>
            <a:off x="8932320" y="3048120"/>
            <a:ext cx="3259440" cy="380952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366" name="Rectangle 27">
            <a:extLst>
              <a:ext uri="{C183D7F6-B498-43B3-948B-1728B52AA6E4}">
                <adec:decorative xmlns:adec="http://schemas.microsoft.com/office/drawing/2017/decorative" val="1"/>
              </a:ext>
            </a:extLst>
          </p:cNvPr>
          <p:cNvSpPr/>
          <p:nvPr/>
        </p:nvSpPr>
        <p:spPr>
          <a:xfrm>
            <a:off x="9334440" y="-8640"/>
            <a:ext cx="2854080" cy="6866280"/>
          </a:xfrm>
          <a:custGeom>
            <a:avLst/>
            <a:gdLst>
              <a:gd name="textAreaLeft" fmla="*/ 0 w 2854080"/>
              <a:gd name="textAreaRight" fmla="*/ 2854440 w 2854080"/>
              <a:gd name="textAreaTop" fmla="*/ 0 h 6866280"/>
              <a:gd name="textAreaBottom" fmla="*/ 6866640 h 686628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367" name="Rectangle 28">
            <a:extLst>
              <a:ext uri="{C183D7F6-B498-43B3-948B-1728B52AA6E4}">
                <adec:decorative xmlns:adec="http://schemas.microsoft.com/office/drawing/2017/decorative" val="1"/>
              </a:ext>
            </a:extLst>
          </p:cNvPr>
          <p:cNvSpPr/>
          <p:nvPr/>
        </p:nvSpPr>
        <p:spPr>
          <a:xfrm>
            <a:off x="10898640" y="-8640"/>
            <a:ext cx="1289880" cy="6866280"/>
          </a:xfrm>
          <a:custGeom>
            <a:avLst/>
            <a:gdLst>
              <a:gd name="textAreaLeft" fmla="*/ 0 w 1289880"/>
              <a:gd name="textAreaRight" fmla="*/ 1290240 w 1289880"/>
              <a:gd name="textAreaTop" fmla="*/ 0 h 6866280"/>
              <a:gd name="textAreaBottom" fmla="*/ 6866640 h 686628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368" name="Rectangle 29">
            <a:extLst>
              <a:ext uri="{C183D7F6-B498-43B3-948B-1728B52AA6E4}">
                <adec:decorative xmlns:adec="http://schemas.microsoft.com/office/drawing/2017/decorative" val="1"/>
              </a:ext>
            </a:extLst>
          </p:cNvPr>
          <p:cNvSpPr/>
          <p:nvPr/>
        </p:nvSpPr>
        <p:spPr>
          <a:xfrm>
            <a:off x="10938960" y="-8640"/>
            <a:ext cx="1249560" cy="6866280"/>
          </a:xfrm>
          <a:custGeom>
            <a:avLst/>
            <a:gdLst>
              <a:gd name="textAreaLeft" fmla="*/ 0 w 1249560"/>
              <a:gd name="textAreaRight" fmla="*/ 1249920 w 1249560"/>
              <a:gd name="textAreaTop" fmla="*/ 0 h 6866280"/>
              <a:gd name="textAreaBottom" fmla="*/ 6866640 h 686628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
        <p:nvSpPr>
          <p:cNvPr id="369" name="Isosceles Triangle 145">
            <a:extLst>
              <a:ext uri="{C183D7F6-B498-43B3-948B-1728B52AA6E4}">
                <adec:decorative xmlns:adec="http://schemas.microsoft.com/office/drawing/2017/decorative" val="1"/>
              </a:ext>
            </a:extLst>
          </p:cNvPr>
          <p:cNvSpPr/>
          <p:nvPr/>
        </p:nvSpPr>
        <p:spPr>
          <a:xfrm>
            <a:off x="10371600" y="3589920"/>
            <a:ext cx="1816920" cy="326772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pc="-1" strike="noStrike">
              <a:solidFill>
                <a:schemeClr val="lt1"/>
              </a:solidFill>
              <a:latin typeface="Trebuchet M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Facet">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5000"/>
                <a:lumMod val="110000"/>
              </a:schemeClr>
            </a:gs>
            <a:gs pos="88000">
              <a:schemeClr val="phClr">
                <a:tint val="90000"/>
              </a:schemeClr>
            </a:gs>
          </a:gsLst>
          <a:lin ang="5400000" scaled="0"/>
          <a:tileRect l="0" t="0" r="0" b="0"/>
        </a:gradFill>
        <a:gradFill>
          <a:gsLst>
            <a:gs pos="0">
              <a:schemeClr val="phClr">
                <a:tint val="96000"/>
                <a:lumMod val="100000"/>
              </a:schemeClr>
            </a:gs>
            <a:gs pos="78000">
              <a:schemeClr val="phClr">
                <a:shade val="94000"/>
                <a:lumMod val="94000"/>
              </a:schemeClr>
            </a:gs>
          </a:gsLst>
          <a:lin ang="5400000" scaled="0"/>
          <a:tileRect l="0" t="0" r="0" b="0"/>
        </a:gradFill>
      </a:fillStyleLst>
      <a:lnStyleLst>
        <a:ln w="12700"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tileRect l="0" t="0" r="0" b="0"/>
        </a:gradFill>
        <a:gradFill>
          <a:gsLst>
            <a:gs pos="0">
              <a:schemeClr val="phClr">
                <a:tint val="90000"/>
                <a:lumMod val="110000"/>
              </a:schemeClr>
            </a:gs>
            <a:gs pos="100000">
              <a:schemeClr val="phClr">
                <a:shade val="94000"/>
                <a:lumMod val="96000"/>
              </a:schemeClr>
            </a:gs>
          </a:gsLst>
          <a:path path="circle">
            <a:fillToRect l="50000" t="50000" r="100000" b="10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Facet">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5000"/>
                <a:lumMod val="110000"/>
              </a:schemeClr>
            </a:gs>
            <a:gs pos="88000">
              <a:schemeClr val="phClr">
                <a:tint val="90000"/>
              </a:schemeClr>
            </a:gs>
          </a:gsLst>
          <a:lin ang="5400000" scaled="0"/>
          <a:tileRect l="0" t="0" r="0" b="0"/>
        </a:gradFill>
        <a:gradFill>
          <a:gsLst>
            <a:gs pos="0">
              <a:schemeClr val="phClr">
                <a:tint val="96000"/>
                <a:lumMod val="100000"/>
              </a:schemeClr>
            </a:gs>
            <a:gs pos="78000">
              <a:schemeClr val="phClr">
                <a:shade val="94000"/>
                <a:lumMod val="94000"/>
              </a:schemeClr>
            </a:gs>
          </a:gsLst>
          <a:lin ang="5400000" scaled="0"/>
          <a:tileRect l="0" t="0" r="0" b="0"/>
        </a:gradFill>
      </a:fillStyleLst>
      <a:lnStyleLst>
        <a:ln w="12700"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tileRect l="0" t="0" r="0" b="0"/>
        </a:gradFill>
        <a:gradFill>
          <a:gsLst>
            <a:gs pos="0">
              <a:schemeClr val="phClr">
                <a:tint val="90000"/>
                <a:lumMod val="110000"/>
              </a:schemeClr>
            </a:gs>
            <a:gs pos="100000">
              <a:schemeClr val="phClr">
                <a:shade val="94000"/>
                <a:lumMod val="96000"/>
              </a:schemeClr>
            </a:gs>
          </a:gsLst>
          <a:path path="circle">
            <a:fillToRect l="50000" t="50000" r="100000" b="10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Facet">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5000"/>
                <a:lumMod val="110000"/>
              </a:schemeClr>
            </a:gs>
            <a:gs pos="88000">
              <a:schemeClr val="phClr">
                <a:tint val="90000"/>
              </a:schemeClr>
            </a:gs>
          </a:gsLst>
          <a:lin ang="5400000" scaled="0"/>
          <a:tileRect l="0" t="0" r="0" b="0"/>
        </a:gradFill>
        <a:gradFill>
          <a:gsLst>
            <a:gs pos="0">
              <a:schemeClr val="phClr">
                <a:tint val="96000"/>
                <a:lumMod val="100000"/>
              </a:schemeClr>
            </a:gs>
            <a:gs pos="78000">
              <a:schemeClr val="phClr">
                <a:shade val="94000"/>
                <a:lumMod val="94000"/>
              </a:schemeClr>
            </a:gs>
          </a:gsLst>
          <a:lin ang="5400000" scaled="0"/>
          <a:tileRect l="0" t="0" r="0" b="0"/>
        </a:gradFill>
      </a:fillStyleLst>
      <a:lnStyleLst>
        <a:ln w="12700"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tileRect l="0" t="0" r="0" b="0"/>
        </a:gradFill>
        <a:gradFill>
          <a:gsLst>
            <a:gs pos="0">
              <a:schemeClr val="phClr">
                <a:tint val="90000"/>
                <a:lumMod val="110000"/>
              </a:schemeClr>
            </a:gs>
            <a:gs pos="100000">
              <a:schemeClr val="phClr">
                <a:shade val="94000"/>
                <a:lumMod val="96000"/>
              </a:schemeClr>
            </a:gs>
          </a:gsLst>
          <a:path path="circle">
            <a:fillToRect l="50000" t="50000" r="100000" b="10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Facet">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5000"/>
                <a:lumMod val="110000"/>
              </a:schemeClr>
            </a:gs>
            <a:gs pos="88000">
              <a:schemeClr val="phClr">
                <a:tint val="90000"/>
              </a:schemeClr>
            </a:gs>
          </a:gsLst>
          <a:lin ang="5400000" scaled="0"/>
          <a:tileRect l="0" t="0" r="0" b="0"/>
        </a:gradFill>
        <a:gradFill>
          <a:gsLst>
            <a:gs pos="0">
              <a:schemeClr val="phClr">
                <a:tint val="96000"/>
                <a:lumMod val="100000"/>
              </a:schemeClr>
            </a:gs>
            <a:gs pos="78000">
              <a:schemeClr val="phClr">
                <a:shade val="94000"/>
                <a:lumMod val="94000"/>
              </a:schemeClr>
            </a:gs>
          </a:gsLst>
          <a:lin ang="5400000" scaled="0"/>
          <a:tileRect l="0" t="0" r="0" b="0"/>
        </a:gradFill>
      </a:fillStyleLst>
      <a:lnStyleLst>
        <a:ln w="12700"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tileRect l="0" t="0" r="0" b="0"/>
        </a:gradFill>
        <a:gradFill>
          <a:gsLst>
            <a:gs pos="0">
              <a:schemeClr val="phClr">
                <a:tint val="90000"/>
                <a:lumMod val="110000"/>
              </a:schemeClr>
            </a:gs>
            <a:gs pos="100000">
              <a:schemeClr val="phClr">
                <a:shade val="94000"/>
                <a:lumMod val="96000"/>
              </a:schemeClr>
            </a:gs>
          </a:gsLst>
          <a:path path="circle">
            <a:fillToRect l="50000" t="50000" r="100000" b="10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Facet">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5000"/>
                <a:lumMod val="110000"/>
              </a:schemeClr>
            </a:gs>
            <a:gs pos="88000">
              <a:schemeClr val="phClr">
                <a:tint val="90000"/>
              </a:schemeClr>
            </a:gs>
          </a:gsLst>
          <a:lin ang="5400000" scaled="0"/>
          <a:tileRect l="0" t="0" r="0" b="0"/>
        </a:gradFill>
        <a:gradFill>
          <a:gsLst>
            <a:gs pos="0">
              <a:schemeClr val="phClr">
                <a:tint val="96000"/>
                <a:lumMod val="100000"/>
              </a:schemeClr>
            </a:gs>
            <a:gs pos="78000">
              <a:schemeClr val="phClr">
                <a:shade val="94000"/>
                <a:lumMod val="94000"/>
              </a:schemeClr>
            </a:gs>
          </a:gsLst>
          <a:lin ang="5400000" scaled="0"/>
          <a:tileRect l="0" t="0" r="0" b="0"/>
        </a:gradFill>
      </a:fillStyleLst>
      <a:lnStyleLst>
        <a:ln w="12700"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tileRect l="0" t="0" r="0" b="0"/>
        </a:gradFill>
        <a:gradFill>
          <a:gsLst>
            <a:gs pos="0">
              <a:schemeClr val="phClr">
                <a:tint val="90000"/>
                <a:lumMod val="110000"/>
              </a:schemeClr>
            </a:gs>
            <a:gs pos="100000">
              <a:schemeClr val="phClr">
                <a:shade val="94000"/>
                <a:lumMod val="96000"/>
              </a:schemeClr>
            </a:gs>
          </a:gsLst>
          <a:path path="circle">
            <a:fillToRect l="50000" t="50000" r="100000" b="10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Facet">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5000"/>
                <a:lumMod val="110000"/>
              </a:schemeClr>
            </a:gs>
            <a:gs pos="88000">
              <a:schemeClr val="phClr">
                <a:tint val="90000"/>
              </a:schemeClr>
            </a:gs>
          </a:gsLst>
          <a:lin ang="5400000" scaled="0"/>
          <a:tileRect l="0" t="0" r="0" b="0"/>
        </a:gradFill>
        <a:gradFill>
          <a:gsLst>
            <a:gs pos="0">
              <a:schemeClr val="phClr">
                <a:tint val="96000"/>
                <a:lumMod val="100000"/>
              </a:schemeClr>
            </a:gs>
            <a:gs pos="78000">
              <a:schemeClr val="phClr">
                <a:shade val="94000"/>
                <a:lumMod val="94000"/>
              </a:schemeClr>
            </a:gs>
          </a:gsLst>
          <a:lin ang="5400000" scaled="0"/>
          <a:tileRect l="0" t="0" r="0" b="0"/>
        </a:gradFill>
      </a:fillStyleLst>
      <a:lnStyleLst>
        <a:ln w="12700"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tileRect l="0" t="0" r="0" b="0"/>
        </a:gradFill>
        <a:gradFill>
          <a:gsLst>
            <a:gs pos="0">
              <a:schemeClr val="phClr">
                <a:tint val="90000"/>
                <a:lumMod val="110000"/>
              </a:schemeClr>
            </a:gs>
            <a:gs pos="100000">
              <a:schemeClr val="phClr">
                <a:shade val="94000"/>
                <a:lumMod val="96000"/>
              </a:schemeClr>
            </a:gs>
          </a:gsLst>
          <a:path path="circle">
            <a:fillToRect l="50000" t="50000" r="100000" b="10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Facet">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5000"/>
                <a:lumMod val="110000"/>
              </a:schemeClr>
            </a:gs>
            <a:gs pos="88000">
              <a:schemeClr val="phClr">
                <a:tint val="90000"/>
              </a:schemeClr>
            </a:gs>
          </a:gsLst>
          <a:lin ang="5400000" scaled="0"/>
          <a:tileRect l="0" t="0" r="0" b="0"/>
        </a:gradFill>
        <a:gradFill>
          <a:gsLst>
            <a:gs pos="0">
              <a:schemeClr val="phClr">
                <a:tint val="96000"/>
                <a:lumMod val="100000"/>
              </a:schemeClr>
            </a:gs>
            <a:gs pos="78000">
              <a:schemeClr val="phClr">
                <a:shade val="94000"/>
                <a:lumMod val="94000"/>
              </a:schemeClr>
            </a:gs>
          </a:gsLst>
          <a:lin ang="5400000" scaled="0"/>
          <a:tileRect l="0" t="0" r="0" b="0"/>
        </a:gradFill>
      </a:fillStyleLst>
      <a:lnStyleLst>
        <a:ln w="12700"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tileRect l="0" t="0" r="0" b="0"/>
        </a:gradFill>
        <a:gradFill>
          <a:gsLst>
            <a:gs pos="0">
              <a:schemeClr val="phClr">
                <a:tint val="90000"/>
                <a:lumMod val="110000"/>
              </a:schemeClr>
            </a:gs>
            <a:gs pos="100000">
              <a:schemeClr val="phClr">
                <a:shade val="94000"/>
                <a:lumMod val="96000"/>
              </a:schemeClr>
            </a:gs>
          </a:gsLst>
          <a:path path="circle">
            <a:fillToRect l="50000" t="50000" r="100000" b="10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Facet">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5000"/>
                <a:lumMod val="110000"/>
              </a:schemeClr>
            </a:gs>
            <a:gs pos="88000">
              <a:schemeClr val="phClr">
                <a:tint val="90000"/>
              </a:schemeClr>
            </a:gs>
          </a:gsLst>
          <a:lin ang="5400000" scaled="0"/>
          <a:tileRect l="0" t="0" r="0" b="0"/>
        </a:gradFill>
        <a:gradFill>
          <a:gsLst>
            <a:gs pos="0">
              <a:schemeClr val="phClr">
                <a:tint val="96000"/>
                <a:lumMod val="100000"/>
              </a:schemeClr>
            </a:gs>
            <a:gs pos="78000">
              <a:schemeClr val="phClr">
                <a:shade val="94000"/>
                <a:lumMod val="94000"/>
              </a:schemeClr>
            </a:gs>
          </a:gsLst>
          <a:lin ang="5400000" scaled="0"/>
          <a:tileRect l="0" t="0" r="0" b="0"/>
        </a:gradFill>
      </a:fillStyleLst>
      <a:lnStyleLst>
        <a:ln w="12700"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tileRect l="0" t="0" r="0" b="0"/>
        </a:gradFill>
        <a:gradFill>
          <a:gsLst>
            <a:gs pos="0">
              <a:schemeClr val="phClr">
                <a:tint val="90000"/>
                <a:lumMod val="110000"/>
              </a:schemeClr>
            </a:gs>
            <a:gs pos="100000">
              <a:schemeClr val="phClr">
                <a:shade val="94000"/>
                <a:lumMod val="96000"/>
              </a:schemeClr>
            </a:gs>
          </a:gsLst>
          <a:path path="circle">
            <a:fillToRect l="50000" t="50000" r="100000" b="10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Facet">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5000"/>
                <a:lumMod val="110000"/>
              </a:schemeClr>
            </a:gs>
            <a:gs pos="88000">
              <a:schemeClr val="phClr">
                <a:tint val="90000"/>
              </a:schemeClr>
            </a:gs>
          </a:gsLst>
          <a:lin ang="5400000" scaled="0"/>
          <a:tileRect l="0" t="0" r="0" b="0"/>
        </a:gradFill>
        <a:gradFill>
          <a:gsLst>
            <a:gs pos="0">
              <a:schemeClr val="phClr">
                <a:tint val="96000"/>
                <a:lumMod val="100000"/>
              </a:schemeClr>
            </a:gs>
            <a:gs pos="78000">
              <a:schemeClr val="phClr">
                <a:shade val="94000"/>
                <a:lumMod val="94000"/>
              </a:schemeClr>
            </a:gs>
          </a:gsLst>
          <a:lin ang="5400000" scaled="0"/>
          <a:tileRect l="0" t="0" r="0" b="0"/>
        </a:gradFill>
      </a:fillStyleLst>
      <a:lnStyleLst>
        <a:ln w="12700"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tileRect l="0" t="0" r="0" b="0"/>
        </a:gradFill>
        <a:gradFill>
          <a:gsLst>
            <a:gs pos="0">
              <a:schemeClr val="phClr">
                <a:tint val="90000"/>
                <a:lumMod val="110000"/>
              </a:schemeClr>
            </a:gs>
            <a:gs pos="100000">
              <a:schemeClr val="phClr">
                <a:shade val="94000"/>
                <a:lumMod val="96000"/>
              </a:schemeClr>
            </a:gs>
          </a:gsLst>
          <a:path path="circle">
            <a:fillToRect l="50000" t="50000" r="100000" b="100000"/>
          </a:path>
          <a:tileRect l="0" t="0" r="0" b="0"/>
        </a:gradFill>
      </a:bgFillStyleLst>
    </a:fmtScheme>
  </a:themeElements>
</a:theme>
</file>

<file path=ppt/theme/theme3.xml><?xml version="1.0" encoding="utf-8"?>
<a:theme xmlns:a="http://schemas.openxmlformats.org/drawingml/2006/main" xmlns:r="http://schemas.openxmlformats.org/officeDocument/2006/relationships" name="Facet">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5000"/>
                <a:lumMod val="110000"/>
              </a:schemeClr>
            </a:gs>
            <a:gs pos="88000">
              <a:schemeClr val="phClr">
                <a:tint val="90000"/>
              </a:schemeClr>
            </a:gs>
          </a:gsLst>
          <a:lin ang="5400000" scaled="0"/>
          <a:tileRect l="0" t="0" r="0" b="0"/>
        </a:gradFill>
        <a:gradFill>
          <a:gsLst>
            <a:gs pos="0">
              <a:schemeClr val="phClr">
                <a:tint val="96000"/>
                <a:lumMod val="100000"/>
              </a:schemeClr>
            </a:gs>
            <a:gs pos="78000">
              <a:schemeClr val="phClr">
                <a:shade val="94000"/>
                <a:lumMod val="94000"/>
              </a:schemeClr>
            </a:gs>
          </a:gsLst>
          <a:lin ang="5400000" scaled="0"/>
          <a:tileRect l="0" t="0" r="0" b="0"/>
        </a:gradFill>
      </a:fillStyleLst>
      <a:lnStyleLst>
        <a:ln w="12700"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tileRect l="0" t="0" r="0" b="0"/>
        </a:gradFill>
        <a:gradFill>
          <a:gsLst>
            <a:gs pos="0">
              <a:schemeClr val="phClr">
                <a:tint val="90000"/>
                <a:lumMod val="110000"/>
              </a:schemeClr>
            </a:gs>
            <a:gs pos="100000">
              <a:schemeClr val="phClr">
                <a:shade val="94000"/>
                <a:lumMod val="96000"/>
              </a:schemeClr>
            </a:gs>
          </a:gsLst>
          <a:path path="circle">
            <a:fillToRect l="50000" t="50000" r="100000" b="100000"/>
          </a:path>
          <a:tileRect l="0" t="0" r="0" b="0"/>
        </a:gradFill>
      </a:bgFillStyleLst>
    </a:fmtScheme>
  </a:themeElements>
</a:theme>
</file>

<file path=ppt/theme/theme4.xml><?xml version="1.0" encoding="utf-8"?>
<a:theme xmlns:a="http://schemas.openxmlformats.org/drawingml/2006/main" xmlns:r="http://schemas.openxmlformats.org/officeDocument/2006/relationships" name="Facet">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5000"/>
                <a:lumMod val="110000"/>
              </a:schemeClr>
            </a:gs>
            <a:gs pos="88000">
              <a:schemeClr val="phClr">
                <a:tint val="90000"/>
              </a:schemeClr>
            </a:gs>
          </a:gsLst>
          <a:lin ang="5400000" scaled="0"/>
          <a:tileRect l="0" t="0" r="0" b="0"/>
        </a:gradFill>
        <a:gradFill>
          <a:gsLst>
            <a:gs pos="0">
              <a:schemeClr val="phClr">
                <a:tint val="96000"/>
                <a:lumMod val="100000"/>
              </a:schemeClr>
            </a:gs>
            <a:gs pos="78000">
              <a:schemeClr val="phClr">
                <a:shade val="94000"/>
                <a:lumMod val="94000"/>
              </a:schemeClr>
            </a:gs>
          </a:gsLst>
          <a:lin ang="5400000" scaled="0"/>
          <a:tileRect l="0" t="0" r="0" b="0"/>
        </a:gradFill>
      </a:fillStyleLst>
      <a:lnStyleLst>
        <a:ln w="12700"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tileRect l="0" t="0" r="0" b="0"/>
        </a:gradFill>
        <a:gradFill>
          <a:gsLst>
            <a:gs pos="0">
              <a:schemeClr val="phClr">
                <a:tint val="90000"/>
                <a:lumMod val="110000"/>
              </a:schemeClr>
            </a:gs>
            <a:gs pos="100000">
              <a:schemeClr val="phClr">
                <a:shade val="94000"/>
                <a:lumMod val="96000"/>
              </a:schemeClr>
            </a:gs>
          </a:gsLst>
          <a:path path="circle">
            <a:fillToRect l="50000" t="50000" r="100000" b="100000"/>
          </a:path>
          <a:tileRect l="0" t="0" r="0" b="0"/>
        </a:gradFill>
      </a:bgFillStyleLst>
    </a:fmtScheme>
  </a:themeElements>
</a:theme>
</file>

<file path=ppt/theme/theme5.xml><?xml version="1.0" encoding="utf-8"?>
<a:theme xmlns:a="http://schemas.openxmlformats.org/drawingml/2006/main" xmlns:r="http://schemas.openxmlformats.org/officeDocument/2006/relationships" name="Facet">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5000"/>
                <a:lumMod val="110000"/>
              </a:schemeClr>
            </a:gs>
            <a:gs pos="88000">
              <a:schemeClr val="phClr">
                <a:tint val="90000"/>
              </a:schemeClr>
            </a:gs>
          </a:gsLst>
          <a:lin ang="5400000" scaled="0"/>
          <a:tileRect l="0" t="0" r="0" b="0"/>
        </a:gradFill>
        <a:gradFill>
          <a:gsLst>
            <a:gs pos="0">
              <a:schemeClr val="phClr">
                <a:tint val="96000"/>
                <a:lumMod val="100000"/>
              </a:schemeClr>
            </a:gs>
            <a:gs pos="78000">
              <a:schemeClr val="phClr">
                <a:shade val="94000"/>
                <a:lumMod val="94000"/>
              </a:schemeClr>
            </a:gs>
          </a:gsLst>
          <a:lin ang="5400000" scaled="0"/>
          <a:tileRect l="0" t="0" r="0" b="0"/>
        </a:gradFill>
      </a:fillStyleLst>
      <a:lnStyleLst>
        <a:ln w="12700"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tileRect l="0" t="0" r="0" b="0"/>
        </a:gradFill>
        <a:gradFill>
          <a:gsLst>
            <a:gs pos="0">
              <a:schemeClr val="phClr">
                <a:tint val="90000"/>
                <a:lumMod val="110000"/>
              </a:schemeClr>
            </a:gs>
            <a:gs pos="100000">
              <a:schemeClr val="phClr">
                <a:shade val="94000"/>
                <a:lumMod val="96000"/>
              </a:schemeClr>
            </a:gs>
          </a:gsLst>
          <a:path path="circle">
            <a:fillToRect l="50000" t="50000" r="100000" b="100000"/>
          </a:path>
          <a:tileRect l="0" t="0" r="0" b="0"/>
        </a:gradFill>
      </a:bgFillStyleLst>
    </a:fmtScheme>
  </a:themeElements>
</a:theme>
</file>

<file path=ppt/theme/theme6.xml><?xml version="1.0" encoding="utf-8"?>
<a:theme xmlns:a="http://schemas.openxmlformats.org/drawingml/2006/main" xmlns:r="http://schemas.openxmlformats.org/officeDocument/2006/relationships" name="Facet">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5000"/>
                <a:lumMod val="110000"/>
              </a:schemeClr>
            </a:gs>
            <a:gs pos="88000">
              <a:schemeClr val="phClr">
                <a:tint val="90000"/>
              </a:schemeClr>
            </a:gs>
          </a:gsLst>
          <a:lin ang="5400000" scaled="0"/>
          <a:tileRect l="0" t="0" r="0" b="0"/>
        </a:gradFill>
        <a:gradFill>
          <a:gsLst>
            <a:gs pos="0">
              <a:schemeClr val="phClr">
                <a:tint val="96000"/>
                <a:lumMod val="100000"/>
              </a:schemeClr>
            </a:gs>
            <a:gs pos="78000">
              <a:schemeClr val="phClr">
                <a:shade val="94000"/>
                <a:lumMod val="94000"/>
              </a:schemeClr>
            </a:gs>
          </a:gsLst>
          <a:lin ang="5400000" scaled="0"/>
          <a:tileRect l="0" t="0" r="0" b="0"/>
        </a:gradFill>
      </a:fillStyleLst>
      <a:lnStyleLst>
        <a:ln w="12700"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tileRect l="0" t="0" r="0" b="0"/>
        </a:gradFill>
        <a:gradFill>
          <a:gsLst>
            <a:gs pos="0">
              <a:schemeClr val="phClr">
                <a:tint val="90000"/>
                <a:lumMod val="110000"/>
              </a:schemeClr>
            </a:gs>
            <a:gs pos="100000">
              <a:schemeClr val="phClr">
                <a:shade val="94000"/>
                <a:lumMod val="96000"/>
              </a:schemeClr>
            </a:gs>
          </a:gsLst>
          <a:path path="circle">
            <a:fillToRect l="50000" t="50000" r="100000" b="100000"/>
          </a:path>
          <a:tileRect l="0" t="0" r="0" b="0"/>
        </a:gradFill>
      </a:bgFillStyleLst>
    </a:fmtScheme>
  </a:themeElements>
</a:theme>
</file>

<file path=ppt/theme/theme7.xml><?xml version="1.0" encoding="utf-8"?>
<a:theme xmlns:a="http://schemas.openxmlformats.org/drawingml/2006/main" xmlns:r="http://schemas.openxmlformats.org/officeDocument/2006/relationships" name="Facet">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5000"/>
                <a:lumMod val="110000"/>
              </a:schemeClr>
            </a:gs>
            <a:gs pos="88000">
              <a:schemeClr val="phClr">
                <a:tint val="90000"/>
              </a:schemeClr>
            </a:gs>
          </a:gsLst>
          <a:lin ang="5400000" scaled="0"/>
          <a:tileRect l="0" t="0" r="0" b="0"/>
        </a:gradFill>
        <a:gradFill>
          <a:gsLst>
            <a:gs pos="0">
              <a:schemeClr val="phClr">
                <a:tint val="96000"/>
                <a:lumMod val="100000"/>
              </a:schemeClr>
            </a:gs>
            <a:gs pos="78000">
              <a:schemeClr val="phClr">
                <a:shade val="94000"/>
                <a:lumMod val="94000"/>
              </a:schemeClr>
            </a:gs>
          </a:gsLst>
          <a:lin ang="5400000" scaled="0"/>
          <a:tileRect l="0" t="0" r="0" b="0"/>
        </a:gradFill>
      </a:fillStyleLst>
      <a:lnStyleLst>
        <a:ln w="12700"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tileRect l="0" t="0" r="0" b="0"/>
        </a:gradFill>
        <a:gradFill>
          <a:gsLst>
            <a:gs pos="0">
              <a:schemeClr val="phClr">
                <a:tint val="90000"/>
                <a:lumMod val="110000"/>
              </a:schemeClr>
            </a:gs>
            <a:gs pos="100000">
              <a:schemeClr val="phClr">
                <a:shade val="94000"/>
                <a:lumMod val="96000"/>
              </a:schemeClr>
            </a:gs>
          </a:gsLst>
          <a:path path="circle">
            <a:fillToRect l="50000" t="50000" r="100000" b="100000"/>
          </a:path>
          <a:tileRect l="0" t="0" r="0" b="0"/>
        </a:gradFill>
      </a:bgFillStyleLst>
    </a:fmtScheme>
  </a:themeElements>
</a:theme>
</file>

<file path=ppt/theme/theme8.xml><?xml version="1.0" encoding="utf-8"?>
<a:theme xmlns:a="http://schemas.openxmlformats.org/drawingml/2006/main" xmlns:r="http://schemas.openxmlformats.org/officeDocument/2006/relationships" name="Facet">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5000"/>
                <a:lumMod val="110000"/>
              </a:schemeClr>
            </a:gs>
            <a:gs pos="88000">
              <a:schemeClr val="phClr">
                <a:tint val="90000"/>
              </a:schemeClr>
            </a:gs>
          </a:gsLst>
          <a:lin ang="5400000" scaled="0"/>
          <a:tileRect l="0" t="0" r="0" b="0"/>
        </a:gradFill>
        <a:gradFill>
          <a:gsLst>
            <a:gs pos="0">
              <a:schemeClr val="phClr">
                <a:tint val="96000"/>
                <a:lumMod val="100000"/>
              </a:schemeClr>
            </a:gs>
            <a:gs pos="78000">
              <a:schemeClr val="phClr">
                <a:shade val="94000"/>
                <a:lumMod val="94000"/>
              </a:schemeClr>
            </a:gs>
          </a:gsLst>
          <a:lin ang="5400000" scaled="0"/>
          <a:tileRect l="0" t="0" r="0" b="0"/>
        </a:gradFill>
      </a:fillStyleLst>
      <a:lnStyleLst>
        <a:ln w="12700"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tileRect l="0" t="0" r="0" b="0"/>
        </a:gradFill>
        <a:gradFill>
          <a:gsLst>
            <a:gs pos="0">
              <a:schemeClr val="phClr">
                <a:tint val="90000"/>
                <a:lumMod val="110000"/>
              </a:schemeClr>
            </a:gs>
            <a:gs pos="100000">
              <a:schemeClr val="phClr">
                <a:shade val="94000"/>
                <a:lumMod val="96000"/>
              </a:schemeClr>
            </a:gs>
          </a:gsLst>
          <a:path path="circle">
            <a:fillToRect l="50000" t="50000" r="100000" b="100000"/>
          </a:path>
          <a:tileRect l="0" t="0" r="0" b="0"/>
        </a:gradFill>
      </a:bgFillStyleLst>
    </a:fmtScheme>
  </a:themeElements>
</a:theme>
</file>

<file path=ppt/theme/theme9.xml><?xml version="1.0" encoding="utf-8"?>
<a:theme xmlns:a="http://schemas.openxmlformats.org/drawingml/2006/main" xmlns:r="http://schemas.openxmlformats.org/officeDocument/2006/relationships" name="Facet">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5000"/>
                <a:lumMod val="110000"/>
              </a:schemeClr>
            </a:gs>
            <a:gs pos="88000">
              <a:schemeClr val="phClr">
                <a:tint val="90000"/>
              </a:schemeClr>
            </a:gs>
          </a:gsLst>
          <a:lin ang="5400000" scaled="0"/>
          <a:tileRect l="0" t="0" r="0" b="0"/>
        </a:gradFill>
        <a:gradFill>
          <a:gsLst>
            <a:gs pos="0">
              <a:schemeClr val="phClr">
                <a:tint val="96000"/>
                <a:lumMod val="100000"/>
              </a:schemeClr>
            </a:gs>
            <a:gs pos="78000">
              <a:schemeClr val="phClr">
                <a:shade val="94000"/>
                <a:lumMod val="94000"/>
              </a:schemeClr>
            </a:gs>
          </a:gsLst>
          <a:lin ang="5400000" scaled="0"/>
          <a:tileRect l="0" t="0" r="0" b="0"/>
        </a:gradFill>
      </a:fillStyleLst>
      <a:lnStyleLst>
        <a:ln w="12700"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tileRect l="0" t="0" r="0" b="0"/>
        </a:gradFill>
        <a:gradFill>
          <a:gsLst>
            <a:gs pos="0">
              <a:schemeClr val="phClr">
                <a:tint val="90000"/>
                <a:lumMod val="110000"/>
              </a:schemeClr>
            </a:gs>
            <a:gs pos="100000">
              <a:schemeClr val="phClr">
                <a:shade val="94000"/>
                <a:lumMod val="96000"/>
              </a:schemeClr>
            </a:gs>
          </a:gsLst>
          <a:path path="circle">
            <a:fillToRect l="50000" t="50000" r="100000" b="10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Facet</Template>
  <TotalTime>218</TotalTime>
  <Application>LibreOffice/24.2.3.2$Windows_X86_64 LibreOffice_project/433d9c2ded56988e8a90e6b2e771ee4e6a5ab2ba</Application>
  <AppVersion>15.0000</AppVersion>
  <Words>533</Words>
  <Paragraphs>55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2025-03-20T14:53:42Z</dcterms:created>
  <dc:creator>Leelavathi Deivasigamani</dc:creator>
  <dc:description/>
  <dc:language>en-US</dc:language>
  <cp:lastModifiedBy/>
  <dcterms:modified xsi:type="dcterms:W3CDTF">2025-03-21T15:26:13Z</dcterms:modified>
  <cp:revision>11</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vt:i4>
  </property>
  <property fmtid="{D5CDD505-2E9C-101B-9397-08002B2CF9AE}" pid="3" name="PresentationFormat">
    <vt:lpwstr>Widescreen</vt:lpwstr>
  </property>
  <property fmtid="{D5CDD505-2E9C-101B-9397-08002B2CF9AE}" pid="4" name="Slides">
    <vt:i4>8</vt:i4>
  </property>
</Properties>
</file>